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9" r:id="rId3"/>
    <p:sldMasterId id="2147483681" r:id="rId4"/>
  </p:sldMasterIdLst>
  <p:sldIdLst>
    <p:sldId id="257" r:id="rId5"/>
    <p:sldId id="258" r:id="rId6"/>
    <p:sldId id="269" r:id="rId7"/>
    <p:sldId id="259" r:id="rId8"/>
    <p:sldId id="263" r:id="rId9"/>
    <p:sldId id="265" r:id="rId10"/>
    <p:sldId id="266" r:id="rId11"/>
    <p:sldId id="267" r:id="rId12"/>
    <p:sldId id="268" r:id="rId13"/>
    <p:sldId id="264" r:id="rId14"/>
    <p:sldId id="270" r:id="rId15"/>
    <p:sldId id="260" r:id="rId16"/>
    <p:sldId id="271"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6" userDrawn="1">
          <p15:clr>
            <a:srgbClr val="A4A3A4"/>
          </p15:clr>
        </p15:guide>
        <p15:guide id="2" pos="381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 id="2" name="T14" initials="T" lastIdx="1" clrIdx="1"/>
  <p:cmAuthor id="0" name="lenovo" initials="l" lastIdx="0" clrIdx="0"/>
  <p:cmAuthor id="3" name="User" initials="U" lastIdx="1" clrIdx="0"/>
  <p:cmAuthor id="4" name="陈哲" initials="陈" lastIdx="1" clrIdx="3"/>
  <p:cmAuthor id="7" name="1206988966@qq.com" initials="1" lastIdx="1" clrIdx="2"/>
  <p:cmAuthor id="8" name="姜伟光" initials="姜" lastIdx="1" clrIdx="0"/>
  <p:cmAuthor id="5" name="fan yis" initials="fy" lastIdx="1" clrIdx="4"/>
  <p:cmAuthor id="6" name="ming qiu" initials="m" lastIdx="17" clrIdx="1"/>
  <p:cmAuthor id="10" name="1208361776@qq.com" initials="1" lastIdx="1" clrIdx="25"/>
  <p:cmAuthor id="9" name="zhangwoqian" initials="z" lastIdx="1" clrIdx="8"/>
  <p:cmAuthor id="29" name="miaomiao" initials="m" lastIdx="1" clrIdx="28"/>
  <p:cmAuthor id="11" name="李强" initials="l" lastIdx="1" clrIdx="11"/>
  <p:cmAuthor id="12" name="邓柏林" initials="邓柏林" lastIdx="50" clrIdx="12"/>
  <p:cmAuthor id="13" name="ZSH" initials="ZSH" lastIdx="30" clrIdx="13"/>
  <p:cmAuthor id="14" name="谢彰" initials="谢彰" lastIdx="5" clrIdx="14"/>
  <p:cmAuthor id="15" name="hejun" initials="HJ" lastIdx="59" clrIdx="15"/>
  <p:cmAuthor id="16" name="cui emma" initials="ce" lastIdx="5" clrIdx="16"/>
  <p:cmAuthor id="17" name="陈 子楠" initials="陈" lastIdx="86" clrIdx="17"/>
  <p:cmAuthor id="18" name="xielk" initials="x" lastIdx="4" clrIdx="18"/>
  <p:cmAuthor id="19" name="谢磊柯" initials="xieleike" lastIdx="17" clrIdx="19"/>
  <p:cmAuthor id="20" name="杨梦楠" initials="YMN" lastIdx="4" clrIdx="20"/>
  <p:cmAuthor id="21" name="Shao" initials="L" lastIdx="21" clrIdx="21"/>
  <p:cmAuthor id="22" name="符天豪" initials="符天豪" lastIdx="3" clrIdx="22"/>
  <p:cmAuthor id="23" name="Yan" initials="Y" lastIdx="0" clrIdx="23"/>
  <p:cmAuthor id="24" name="Archer" initials="郑超" lastIdx="1" clrIdx="24"/>
  <p:cmAuthor id="25" name="Yang DING" initials="DY" lastIdx="38" clrIdx="25"/>
  <p:cmAuthor id="26" name="吴晨熙" initials="吴晨熙" lastIdx="55" clrIdx="26"/>
  <p:cmAuthor id="28" name="qiumin422" initials="qiumin" lastIdx="25" clrIdx="28"/>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6"/>
        <p:guide pos="3819"/>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 Type="http://schemas.openxmlformats.org/officeDocument/2006/relationships/slideMaster" Target="slideMasters/slideMaster2.xml"/><Relationship Id="rId21" Type="http://schemas.openxmlformats.org/officeDocument/2006/relationships/commentAuthors" Target="commentAuthors.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1.jpeg"/><Relationship Id="rId12" Type="http://schemas.openxmlformats.org/officeDocument/2006/relationships/image" Target="../media/image2.png"/><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openxmlformats.org/officeDocument/2006/relationships/tags" Target="../tags/tag22.xml"/><Relationship Id="rId8" Type="http://schemas.openxmlformats.org/officeDocument/2006/relationships/tags" Target="../tags/tag21.xml"/><Relationship Id="rId7" Type="http://schemas.openxmlformats.org/officeDocument/2006/relationships/tags" Target="../tags/tag20.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1" Type="http://schemas.openxmlformats.org/officeDocument/2006/relationships/tags" Target="../tags/tag24.xml"/><Relationship Id="rId10" Type="http://schemas.openxmlformats.org/officeDocument/2006/relationships/tags" Target="../tags/tag23.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38.xml"/><Relationship Id="rId8" Type="http://schemas.openxmlformats.org/officeDocument/2006/relationships/tags" Target="../tags/tag37.xml"/><Relationship Id="rId7" Type="http://schemas.openxmlformats.org/officeDocument/2006/relationships/tags" Target="../tags/tag36.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45.xml"/><Relationship Id="rId7" Type="http://schemas.openxmlformats.org/officeDocument/2006/relationships/tags" Target="../tags/tag44.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54.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tags" Target="../tags/tag68.xml"/><Relationship Id="rId7" Type="http://schemas.openxmlformats.org/officeDocument/2006/relationships/image" Target="../media/image3.png"/><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image" Target="../media/image1.jpeg"/><Relationship Id="rId2" Type="http://schemas.openxmlformats.org/officeDocument/2006/relationships/tags" Target="../tags/tag64.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7" Type="http://schemas.openxmlformats.org/officeDocument/2006/relationships/tags" Target="../tags/tag72.xml"/><Relationship Id="rId6" Type="http://schemas.openxmlformats.org/officeDocument/2006/relationships/image" Target="../media/image2.png"/><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tags" Target="../tags/tag69.xml"/><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7" Type="http://schemas.openxmlformats.org/officeDocument/2006/relationships/tags" Target="../tags/tag83.xml"/><Relationship Id="rId6" Type="http://schemas.openxmlformats.org/officeDocument/2006/relationships/tags" Target="../tags/tag82.xml"/><Relationship Id="rId5" Type="http://schemas.openxmlformats.org/officeDocument/2006/relationships/tags" Target="../tags/tag81.xml"/><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tags" Target="../tags/tag90.xml"/><Relationship Id="rId7" Type="http://schemas.openxmlformats.org/officeDocument/2006/relationships/tags" Target="../tags/tag89.xml"/><Relationship Id="rId6" Type="http://schemas.openxmlformats.org/officeDocument/2006/relationships/tags" Target="../tags/tag88.xml"/><Relationship Id="rId5" Type="http://schemas.openxmlformats.org/officeDocument/2006/relationships/tags" Target="../tags/tag87.xml"/><Relationship Id="rId4" Type="http://schemas.openxmlformats.org/officeDocument/2006/relationships/tags" Target="../tags/tag86.xml"/><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97.xml"/><Relationship Id="rId7" Type="http://schemas.openxmlformats.org/officeDocument/2006/relationships/tags" Target="../tags/tag96.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05.xml"/><Relationship Id="rId8" Type="http://schemas.openxmlformats.org/officeDocument/2006/relationships/tags" Target="../tags/tag104.xml"/><Relationship Id="rId7" Type="http://schemas.openxmlformats.org/officeDocument/2006/relationships/tags" Target="../tags/tag103.xml"/><Relationship Id="rId6" Type="http://schemas.openxmlformats.org/officeDocument/2006/relationships/tags" Target="../tags/tag102.xml"/><Relationship Id="rId5" Type="http://schemas.openxmlformats.org/officeDocument/2006/relationships/tags" Target="../tags/tag101.xml"/><Relationship Id="rId4" Type="http://schemas.openxmlformats.org/officeDocument/2006/relationships/tags" Target="../tags/tag100.xml"/><Relationship Id="rId3" Type="http://schemas.openxmlformats.org/officeDocument/2006/relationships/tags" Target="../tags/tag99.xml"/><Relationship Id="rId2" Type="http://schemas.openxmlformats.org/officeDocument/2006/relationships/tags" Target="../tags/tag98.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113.xml"/><Relationship Id="rId8" Type="http://schemas.openxmlformats.org/officeDocument/2006/relationships/tags" Target="../tags/tag112.xml"/><Relationship Id="rId7" Type="http://schemas.openxmlformats.org/officeDocument/2006/relationships/tags" Target="../tags/tag111.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 Id="rId3" Type="http://schemas.openxmlformats.org/officeDocument/2006/relationships/tags" Target="../tags/tag107.xml"/><Relationship Id="rId2" Type="http://schemas.openxmlformats.org/officeDocument/2006/relationships/tags" Target="../tags/tag106.xml"/><Relationship Id="rId10" Type="http://schemas.openxmlformats.org/officeDocument/2006/relationships/tags" Target="../tags/tag114.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7" Type="http://schemas.openxmlformats.org/officeDocument/2006/relationships/tags" Target="../tags/tag120.xml"/><Relationship Id="rId6" Type="http://schemas.openxmlformats.org/officeDocument/2006/relationships/tags" Target="../tags/tag119.xml"/><Relationship Id="rId5" Type="http://schemas.openxmlformats.org/officeDocument/2006/relationships/tags" Target="../tags/tag118.xml"/><Relationship Id="rId4" Type="http://schemas.openxmlformats.org/officeDocument/2006/relationships/tags" Target="../tags/tag117.xml"/><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9" Type="http://schemas.openxmlformats.org/officeDocument/2006/relationships/tags" Target="../tags/tag125.xml"/><Relationship Id="rId8" Type="http://schemas.openxmlformats.org/officeDocument/2006/relationships/tags" Target="../tags/tag124.xml"/><Relationship Id="rId7" Type="http://schemas.openxmlformats.org/officeDocument/2006/relationships/image" Target="../media/image7.png"/><Relationship Id="rId6" Type="http://schemas.openxmlformats.org/officeDocument/2006/relationships/tags" Target="../tags/tag123.xml"/><Relationship Id="rId5" Type="http://schemas.openxmlformats.org/officeDocument/2006/relationships/image" Target="../media/image6.png"/><Relationship Id="rId4" Type="http://schemas.openxmlformats.org/officeDocument/2006/relationships/tags" Target="../tags/tag122.xml"/><Relationship Id="rId3" Type="http://schemas.openxmlformats.org/officeDocument/2006/relationships/image" Target="../media/image5.png"/><Relationship Id="rId2" Type="http://schemas.openxmlformats.org/officeDocument/2006/relationships/tags" Target="../tags/tag121.xml"/><Relationship Id="rId11" Type="http://schemas.openxmlformats.org/officeDocument/2006/relationships/tags" Target="../tags/tag127.xml"/><Relationship Id="rId10" Type="http://schemas.openxmlformats.org/officeDocument/2006/relationships/tags" Target="../tags/tag126.xm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78" name=""/>
        <p:cNvGrpSpPr/>
        <p:nvPr/>
      </p:nvGrpSpPr>
      <p:grpSpPr>
        <a:xfrm>
          <a:off x="0" y="0"/>
          <a:ext cx="0" cy="0"/>
          <a:chOff x="0" y="0"/>
          <a:chExt cx="0" cy="0"/>
        </a:xfrm>
      </p:grpSpPr>
      <p:pic>
        <p:nvPicPr>
          <p:cNvPr id="2097164" name="图片 3" descr="0f543464f9118eb46c0dfaf6799098c"/>
          <p:cNvPicPr>
            <a:picLocks noChangeAspect="1"/>
          </p:cNvPicPr>
          <p:nvPr userDrawn="1"/>
        </p:nvPicPr>
        <p:blipFill>
          <a:blip r:embed="rId2"/>
          <a:stretch>
            <a:fillRect/>
          </a:stretch>
        </p:blipFill>
        <p:spPr>
          <a:xfrm>
            <a:off x="4653915" y="0"/>
            <a:ext cx="11020425" cy="7343140"/>
          </a:xfrm>
          <a:prstGeom prst="rect">
            <a:avLst/>
          </a:prstGeom>
        </p:spPr>
      </p:pic>
      <p:sp>
        <p:nvSpPr>
          <p:cNvPr id="1048959" name="任意多边形 5"/>
          <p:cNvSpPr/>
          <p:nvPr userDrawn="1"/>
        </p:nvSpPr>
        <p:spPr>
          <a:xfrm>
            <a:off x="3579495" y="3107055"/>
            <a:ext cx="5180965" cy="3997960"/>
          </a:xfrm>
          <a:custGeom>
            <a:avLst/>
            <a:gdLst>
              <a:gd name="connsiteX0" fmla="*/ 30 w 8159"/>
              <a:gd name="connsiteY0" fmla="*/ 0 h 6296"/>
              <a:gd name="connsiteX1" fmla="*/ 4830 w 8159"/>
              <a:gd name="connsiteY1" fmla="*/ 0 h 6296"/>
              <a:gd name="connsiteX2" fmla="*/ 8159 w 8159"/>
              <a:gd name="connsiteY2" fmla="*/ 6296 h 6296"/>
              <a:gd name="connsiteX3" fmla="*/ 0 w 8159"/>
              <a:gd name="connsiteY3" fmla="*/ 6058 h 6296"/>
              <a:gd name="connsiteX4" fmla="*/ 30 w 8159"/>
              <a:gd name="connsiteY4" fmla="*/ 0 h 6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59" h="6296">
                <a:moveTo>
                  <a:pt x="30" y="0"/>
                </a:moveTo>
                <a:lnTo>
                  <a:pt x="4830" y="0"/>
                </a:lnTo>
                <a:lnTo>
                  <a:pt x="8159" y="6296"/>
                </a:lnTo>
                <a:lnTo>
                  <a:pt x="0" y="6058"/>
                </a:lnTo>
                <a:lnTo>
                  <a:pt x="3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960" name="矩形 4"/>
          <p:cNvSpPr/>
          <p:nvPr userDrawn="1"/>
        </p:nvSpPr>
        <p:spPr>
          <a:xfrm>
            <a:off x="3887470" y="-7620"/>
            <a:ext cx="3048000" cy="31794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961" name="灯片编号占位符 17"/>
          <p:cNvSpPr>
            <a:spLocks noGrp="1"/>
          </p:cNvSpPr>
          <p:nvPr>
            <p:ph type="sldNum" sz="quarter" idx="12"/>
            <p:custDataLst>
              <p:tags r:id="rId3"/>
            </p:custDataLst>
          </p:nvPr>
        </p:nvSpPr>
        <p:spPr/>
        <p:txBody>
          <a:bodyPr/>
          <a:p>
            <a:fld id="{49AE70B2-8BF9-45C0-BB95-33D1B9D3A854}" type="slidenum">
              <a:rPr lang="zh-CN" altLang="en-US" smtClean="0"/>
            </a:fld>
            <a:endParaRPr lang="zh-CN" altLang="en-US" dirty="0"/>
          </a:p>
        </p:txBody>
      </p:sp>
      <p:sp>
        <p:nvSpPr>
          <p:cNvPr id="1048962" name="任意多边形 19"/>
          <p:cNvSpPr/>
          <p:nvPr userDrawn="1">
            <p:custDataLst>
              <p:tags r:id="rId4"/>
            </p:custDataLst>
          </p:nvPr>
        </p:nvSpPr>
        <p:spPr>
          <a:xfrm rot="3145263">
            <a:off x="6044565" y="1398905"/>
            <a:ext cx="1823720" cy="2481580"/>
          </a:xfrm>
          <a:custGeom>
            <a:avLst/>
            <a:gdLst>
              <a:gd name="connsiteX0" fmla="*/ 1456 w 2278"/>
              <a:gd name="connsiteY0" fmla="*/ 3007 h 3099"/>
              <a:gd name="connsiteX1" fmla="*/ 0 w 2278"/>
              <a:gd name="connsiteY1" fmla="*/ 15 h 3099"/>
              <a:gd name="connsiteX2" fmla="*/ 1006 w 2278"/>
              <a:gd name="connsiteY2" fmla="*/ 0 h 3099"/>
              <a:gd name="connsiteX3" fmla="*/ 2278 w 2278"/>
              <a:gd name="connsiteY3" fmla="*/ 3099 h 3099"/>
              <a:gd name="connsiteX4" fmla="*/ 1456 w 2278"/>
              <a:gd name="connsiteY4" fmla="*/ 3007 h 3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 h="3099">
                <a:moveTo>
                  <a:pt x="1456" y="3007"/>
                </a:moveTo>
                <a:lnTo>
                  <a:pt x="0" y="15"/>
                </a:lnTo>
                <a:lnTo>
                  <a:pt x="1006" y="0"/>
                </a:lnTo>
                <a:lnTo>
                  <a:pt x="2278" y="3099"/>
                </a:lnTo>
                <a:lnTo>
                  <a:pt x="1456" y="300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1048963" name="标题 1"/>
          <p:cNvSpPr>
            <a:spLocks noGrp="1"/>
          </p:cNvSpPr>
          <p:nvPr>
            <p:ph type="ctrTitle" hasCustomPrompt="1"/>
            <p:custDataLst>
              <p:tags r:id="rId5"/>
            </p:custDataLst>
          </p:nvPr>
        </p:nvSpPr>
        <p:spPr>
          <a:xfrm>
            <a:off x="867599" y="2995200"/>
            <a:ext cx="5460629" cy="1123200"/>
          </a:xfrm>
        </p:spPr>
        <p:txBody>
          <a:bodyPr lIns="91440" tIns="45720" rIns="91440" bIns="45720" anchor="t" anchorCtr="0">
            <a:normAutofit/>
          </a:bodyPr>
          <a:lstStyle>
            <a:lvl1pPr algn="l">
              <a:defRPr sz="6000" spc="600"/>
            </a:lvl1pPr>
          </a:lstStyle>
          <a:p>
            <a:r>
              <a:rPr lang="zh-CN" altLang="en-US" dirty="0"/>
              <a:t>编辑标题</a:t>
            </a:r>
            <a:endParaRPr lang="zh-CN" altLang="en-US" dirty="0"/>
          </a:p>
        </p:txBody>
      </p:sp>
      <p:sp>
        <p:nvSpPr>
          <p:cNvPr id="1048964" name="副标题 2"/>
          <p:cNvSpPr>
            <a:spLocks noGrp="1"/>
          </p:cNvSpPr>
          <p:nvPr>
            <p:ph type="subTitle" idx="1" hasCustomPrompt="1"/>
            <p:custDataLst>
              <p:tags r:id="rId6"/>
            </p:custDataLst>
          </p:nvPr>
        </p:nvSpPr>
        <p:spPr>
          <a:xfrm>
            <a:off x="867600" y="2372244"/>
            <a:ext cx="5460628" cy="583200"/>
          </a:xfrm>
        </p:spPr>
        <p:txBody>
          <a:bodyPr lIns="91440" tIns="45720" rIns="91440" bIns="45720">
            <a:noAutofit/>
          </a:bodyPr>
          <a:lstStyle>
            <a:lvl1pPr marL="0" indent="0" algn="l" eaLnBrk="1" fontAlgn="auto" latinLnBrk="0" hangingPunct="1">
              <a:lnSpc>
                <a:spcPct val="100000"/>
              </a:lnSpc>
              <a:spcAft>
                <a:spcPts val="0"/>
              </a:spcAft>
              <a:buNone/>
              <a:defRPr sz="3200" b="0" u="none" strike="noStrike" kern="1200" cap="none" spc="200" normalizeH="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编辑副标题</a:t>
            </a:r>
            <a:endParaRPr lang="zh-CN" altLang="en-US" dirty="0"/>
          </a:p>
        </p:txBody>
      </p:sp>
      <p:sp>
        <p:nvSpPr>
          <p:cNvPr id="1048965" name="日期占位符 15"/>
          <p:cNvSpPr>
            <a:spLocks noGrp="1"/>
          </p:cNvSpPr>
          <p:nvPr>
            <p:ph type="dt" sz="half" idx="10"/>
            <p:custDataLst>
              <p:tags r:id="rId7"/>
            </p:custDataLst>
          </p:nvPr>
        </p:nvSpPr>
        <p:spPr/>
        <p:txBody>
          <a:bodyPr/>
          <a:p>
            <a:fld id="{760FBDFE-C587-4B4C-A407-44438C67B59E}" type="datetimeFigureOut">
              <a:rPr lang="zh-CN" altLang="en-US" smtClean="0"/>
            </a:fld>
            <a:endParaRPr lang="zh-CN" altLang="en-US"/>
          </a:p>
        </p:txBody>
      </p:sp>
      <p:sp>
        <p:nvSpPr>
          <p:cNvPr id="1048966" name="页脚占位符 16"/>
          <p:cNvSpPr>
            <a:spLocks noGrp="1"/>
          </p:cNvSpPr>
          <p:nvPr>
            <p:ph type="ftr" sz="quarter" idx="11"/>
            <p:custDataLst>
              <p:tags r:id="rId8"/>
            </p:custDataLst>
          </p:nvPr>
        </p:nvSpPr>
        <p:spPr/>
        <p:txBody>
          <a:bodyPr/>
          <a:p>
            <a:endParaRPr lang="zh-CN" altLang="en-US" dirty="0"/>
          </a:p>
        </p:txBody>
      </p:sp>
      <p:sp>
        <p:nvSpPr>
          <p:cNvPr id="1048967" name="文本占位符 12"/>
          <p:cNvSpPr>
            <a:spLocks noGrp="1"/>
          </p:cNvSpPr>
          <p:nvPr>
            <p:ph type="body" sz="quarter" idx="14" hasCustomPrompt="1"/>
            <p:custDataLst>
              <p:tags r:id="rId9"/>
            </p:custDataLst>
          </p:nvPr>
        </p:nvSpPr>
        <p:spPr>
          <a:xfrm>
            <a:off x="1093946" y="4201453"/>
            <a:ext cx="1792129" cy="370800"/>
          </a:xfrm>
        </p:spPr>
        <p:txBody>
          <a:bodyPr lIns="91440" tIns="45720" rIns="91440" bIns="45720">
            <a:noAutofit/>
          </a:bodyPr>
          <a:lstStyle>
            <a:lvl1pPr marL="0" indent="0">
              <a:lnSpc>
                <a:spcPct val="100000"/>
              </a:lnSpc>
              <a:spcAft>
                <a:spcPts val="0"/>
              </a:spcAft>
              <a:buNone/>
              <a:defRPr sz="1800">
                <a:solidFill>
                  <a:schemeClr val="bg1"/>
                </a:solidFill>
              </a:defRPr>
            </a:lvl1pPr>
          </a:lstStyle>
          <a:p>
            <a:r>
              <a:rPr lang="zh-CN" altLang="en-US" dirty="0">
                <a:sym typeface="Arial" panose="020B0604020202020204" pitchFamily="34" charset="0"/>
              </a:rPr>
              <a:t>汇报人姓名</a:t>
            </a:r>
            <a:endParaRPr lang="zh-CN" altLang="en-US" dirty="0">
              <a:sym typeface="Arial" panose="020B0604020202020204" pitchFamily="34" charset="0"/>
            </a:endParaRPr>
          </a:p>
        </p:txBody>
      </p:sp>
      <p:sp>
        <p:nvSpPr>
          <p:cNvPr id="1048968" name="等腰三角形 20"/>
          <p:cNvSpPr/>
          <p:nvPr userDrawn="1">
            <p:custDataLst>
              <p:tags r:id="rId10"/>
            </p:custDataLst>
          </p:nvPr>
        </p:nvSpPr>
        <p:spPr>
          <a:xfrm rot="10800000">
            <a:off x="5732486" y="-3810"/>
            <a:ext cx="3055434" cy="260542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p>
            <a:pPr algn="ctr"/>
            <a:endParaRPr lang="zh-CN" altLang="en-US" sz="1800" dirty="0"/>
          </a:p>
        </p:txBody>
      </p:sp>
      <p:pic>
        <p:nvPicPr>
          <p:cNvPr id="2097165" name="图形 21"/>
          <p:cNvPicPr>
            <a:picLocks noChangeAspect="1"/>
          </p:cNvPicPr>
          <p:nvPr userDrawn="1">
            <p:custDataLst>
              <p:tags r:id="rId11"/>
            </p:custDataLst>
          </p:nvPr>
        </p:nvPicPr>
        <p:blipFill>
          <a:blip r:embed="rId12"/>
          <a:stretch>
            <a:fillRect/>
          </a:stretch>
        </p:blipFill>
        <p:spPr>
          <a:xfrm>
            <a:off x="5796280" y="3201035"/>
            <a:ext cx="2964180" cy="365696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69" name=""/>
        <p:cNvGrpSpPr/>
        <p:nvPr/>
      </p:nvGrpSpPr>
      <p:grpSpPr>
        <a:xfrm>
          <a:off x="0" y="0"/>
          <a:ext cx="0" cy="0"/>
          <a:chOff x="0" y="0"/>
          <a:chExt cx="0" cy="0"/>
        </a:xfrm>
      </p:grpSpPr>
      <p:sp>
        <p:nvSpPr>
          <p:cNvPr id="104890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latin typeface="微软雅黑" panose="020B0503020204020204" charset="-122"/>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1048903" name="内容占位符 2"/>
          <p:cNvSpPr>
            <a:spLocks noGrp="1"/>
          </p:cNvSpPr>
          <p:nvPr>
            <p:ph idx="1"/>
            <p:custDataLst>
              <p:tags r:id="rId3"/>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904" name="日期占位符 3"/>
          <p:cNvSpPr>
            <a:spLocks noGrp="1"/>
          </p:cNvSpPr>
          <p:nvPr>
            <p:ph type="dt" sz="half" idx="10"/>
            <p:custDataLst>
              <p:tags r:id="rId4"/>
            </p:custDataLst>
          </p:nvPr>
        </p:nvSpPr>
        <p:spPr/>
        <p:txBody>
          <a:bodyPr/>
          <a:p>
            <a:fld id="{760FBDFE-C587-4B4C-A407-44438C67B59E}" type="datetimeFigureOut">
              <a:rPr lang="zh-CN" altLang="en-US" smtClean="0"/>
            </a:fld>
            <a:endParaRPr lang="zh-CN" altLang="en-US"/>
          </a:p>
        </p:txBody>
      </p:sp>
      <p:sp>
        <p:nvSpPr>
          <p:cNvPr id="1048905" name="页脚占位符 4"/>
          <p:cNvSpPr>
            <a:spLocks noGrp="1"/>
          </p:cNvSpPr>
          <p:nvPr>
            <p:ph type="ftr" sz="quarter" idx="11"/>
            <p:custDataLst>
              <p:tags r:id="rId5"/>
            </p:custDataLst>
          </p:nvPr>
        </p:nvSpPr>
        <p:spPr/>
        <p:txBody>
          <a:bodyPr/>
          <a:p>
            <a:endParaRPr lang="zh-CN" altLang="en-US"/>
          </a:p>
        </p:txBody>
      </p:sp>
      <p:sp>
        <p:nvSpPr>
          <p:cNvPr id="1048906" name="灯片编号占位符 5"/>
          <p:cNvSpPr>
            <a:spLocks noGrp="1"/>
          </p:cNvSpPr>
          <p:nvPr>
            <p:ph type="sldNum" sz="quarter" idx="12"/>
            <p:custDataLst>
              <p:tags r:id="rId6"/>
            </p:custDataLst>
          </p:nvPr>
        </p:nvSpPr>
        <p:spPr/>
        <p:txBody>
          <a:bodyPr/>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bg2"/>
        </a:solidFill>
        <a:effectLst/>
      </p:bgPr>
    </p:bg>
    <p:spTree>
      <p:nvGrpSpPr>
        <p:cNvPr id="171" name=""/>
        <p:cNvGrpSpPr/>
        <p:nvPr/>
      </p:nvGrpSpPr>
      <p:grpSpPr>
        <a:xfrm>
          <a:off x="0" y="0"/>
          <a:ext cx="0" cy="0"/>
          <a:chOff x="0" y="0"/>
          <a:chExt cx="0" cy="0"/>
        </a:xfrm>
      </p:grpSpPr>
      <p:sp>
        <p:nvSpPr>
          <p:cNvPr id="1048912" name="标题 1"/>
          <p:cNvSpPr>
            <a:spLocks noGrp="1"/>
          </p:cNvSpPr>
          <p:nvPr>
            <p:ph type="title" hasCustomPrompt="1"/>
            <p:custDataLst>
              <p:tags r:id="rId2"/>
            </p:custDataLst>
          </p:nvPr>
        </p:nvSpPr>
        <p:spPr>
          <a:xfrm>
            <a:off x="1067653" y="1519200"/>
            <a:ext cx="6098400" cy="1940400"/>
          </a:xfrm>
        </p:spPr>
        <p:txBody>
          <a:bodyPr lIns="91440" tIns="45720" rIns="91440" bIns="45720" anchor="t" anchorCtr="0">
            <a:normAutofit/>
          </a:bodyPr>
          <a:lstStyle>
            <a:lvl1pPr>
              <a:defRPr sz="6000" u="none" strike="noStrike" kern="1200" cap="none" spc="300" normalizeH="0">
                <a:solidFill>
                  <a:schemeClr val="tx1"/>
                </a:solidFill>
                <a:latin typeface="微软雅黑" panose="020B0503020204020204" charset="-122"/>
                <a:ea typeface="微软雅黑" panose="020B0503020204020204" charset="-122"/>
              </a:defRPr>
            </a:lvl1pPr>
          </a:lstStyle>
          <a:p>
            <a:r>
              <a:rPr lang="zh-CN" altLang="en-US" dirty="0"/>
              <a:t>单击此处编辑标题</a:t>
            </a:r>
            <a:endParaRPr lang="zh-CN" altLang="en-US" dirty="0"/>
          </a:p>
        </p:txBody>
      </p:sp>
      <p:sp>
        <p:nvSpPr>
          <p:cNvPr id="1048913" name="文本占位符 2"/>
          <p:cNvSpPr>
            <a:spLocks noGrp="1"/>
          </p:cNvSpPr>
          <p:nvPr>
            <p:ph type="body" idx="1" hasCustomPrompt="1"/>
            <p:custDataLst>
              <p:tags r:id="rId3"/>
            </p:custDataLst>
          </p:nvPr>
        </p:nvSpPr>
        <p:spPr>
          <a:xfrm>
            <a:off x="1069200" y="3459600"/>
            <a:ext cx="2390400" cy="709200"/>
          </a:xfrm>
        </p:spPr>
        <p:txBody>
          <a:bodyPr lIns="91440" tIns="45720" rIns="91440" bIns="45720">
            <a:normAutofit/>
          </a:bodyPr>
          <a:lstStyle>
            <a:lvl1pPr marL="0" indent="0" eaLnBrk="1" fontAlgn="auto" latinLnBrk="0" hangingPunct="1">
              <a:lnSpc>
                <a:spcPct val="100000"/>
              </a:lnSpc>
              <a:spcAft>
                <a:spcPts val="0"/>
              </a:spcAft>
              <a:buNone/>
              <a:defRPr kumimoji="0" lang="zh-CN" altLang="en-US" sz="4000" b="1" i="0" u="none" strike="noStrike" kern="1200" cap="none" spc="150" normalizeH="0" baseline="0" noProof="1">
                <a:solidFill>
                  <a:schemeClr val="tx1"/>
                </a:solidFill>
                <a:latin typeface="微软雅黑" panose="020B0503020204020204" charset="-122"/>
                <a:ea typeface="微软雅黑" panose="020B050302020402020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编辑标题</a:t>
            </a:r>
            <a:endParaRPr lang="zh-CN" altLang="en-US" dirty="0"/>
          </a:p>
        </p:txBody>
      </p:sp>
      <p:sp>
        <p:nvSpPr>
          <p:cNvPr id="1048914" name="日期占位符 3"/>
          <p:cNvSpPr>
            <a:spLocks noGrp="1"/>
          </p:cNvSpPr>
          <p:nvPr>
            <p:ph type="dt" sz="half" idx="10"/>
            <p:custDataLst>
              <p:tags r:id="rId4"/>
            </p:custDataLst>
          </p:nvPr>
        </p:nvSpPr>
        <p:spPr/>
        <p:txBody>
          <a:bodyPr/>
          <a:p>
            <a:fld id="{760FBDFE-C587-4B4C-A407-44438C67B59E}" type="datetimeFigureOut">
              <a:rPr lang="zh-CN" altLang="en-US" smtClean="0"/>
            </a:fld>
            <a:endParaRPr lang="zh-CN" altLang="en-US"/>
          </a:p>
        </p:txBody>
      </p:sp>
      <p:sp>
        <p:nvSpPr>
          <p:cNvPr id="1048915" name="页脚占位符 4"/>
          <p:cNvSpPr>
            <a:spLocks noGrp="1"/>
          </p:cNvSpPr>
          <p:nvPr>
            <p:ph type="ftr" sz="quarter" idx="11"/>
            <p:custDataLst>
              <p:tags r:id="rId5"/>
            </p:custDataLst>
          </p:nvPr>
        </p:nvSpPr>
        <p:spPr/>
        <p:txBody>
          <a:bodyPr/>
          <a:p>
            <a:endParaRPr lang="zh-CN" altLang="en-US"/>
          </a:p>
        </p:txBody>
      </p:sp>
      <p:sp>
        <p:nvSpPr>
          <p:cNvPr id="1048916" name="灯片编号占位符 5"/>
          <p:cNvSpPr>
            <a:spLocks noGrp="1"/>
          </p:cNvSpPr>
          <p:nvPr>
            <p:ph type="sldNum" sz="quarter" idx="12"/>
            <p:custDataLst>
              <p:tags r:id="rId6"/>
            </p:custDataLst>
          </p:nvPr>
        </p:nvSpPr>
        <p:spPr/>
        <p:txBody>
          <a:bodyPr/>
          <a:p>
            <a:fld id="{49AE70B2-8BF9-45C0-BB95-33D1B9D3A854}" type="slidenum">
              <a:rPr lang="zh-CN" altLang="en-US" smtClean="0"/>
            </a:fld>
            <a:endParaRPr lang="zh-CN" altLang="en-US"/>
          </a:p>
        </p:txBody>
      </p:sp>
      <p:sp>
        <p:nvSpPr>
          <p:cNvPr id="1048917" name="任意多边形: 形状 12"/>
          <p:cNvSpPr/>
          <p:nvPr userDrawn="1">
            <p:custDataLst>
              <p:tags r:id="rId7"/>
            </p:custDataLst>
          </p:nvPr>
        </p:nvSpPr>
        <p:spPr>
          <a:xfrm>
            <a:off x="9790001" y="4719484"/>
            <a:ext cx="2158251" cy="2138516"/>
          </a:xfrm>
          <a:custGeom>
            <a:avLst/>
            <a:gdLst>
              <a:gd name="connsiteX0" fmla="*/ 984783 w 2158251"/>
              <a:gd name="connsiteY0" fmla="*/ 0 h 2138516"/>
              <a:gd name="connsiteX1" fmla="*/ 2158251 w 2158251"/>
              <a:gd name="connsiteY1" fmla="*/ 0 h 2138516"/>
              <a:gd name="connsiteX2" fmla="*/ 1173468 w 2158251"/>
              <a:gd name="connsiteY2" fmla="*/ 2138516 h 2138516"/>
              <a:gd name="connsiteX3" fmla="*/ 0 w 2158251"/>
              <a:gd name="connsiteY3" fmla="*/ 2138516 h 2138516"/>
            </a:gdLst>
            <a:ahLst/>
            <a:cxnLst>
              <a:cxn ang="0">
                <a:pos x="connsiteX0" y="connsiteY0"/>
              </a:cxn>
              <a:cxn ang="0">
                <a:pos x="connsiteX1" y="connsiteY1"/>
              </a:cxn>
              <a:cxn ang="0">
                <a:pos x="connsiteX2" y="connsiteY2"/>
              </a:cxn>
              <a:cxn ang="0">
                <a:pos x="connsiteX3" y="connsiteY3"/>
              </a:cxn>
            </a:cxnLst>
            <a:rect l="l" t="t" r="r" b="b"/>
            <a:pathLst>
              <a:path w="2158251" h="2138516">
                <a:moveTo>
                  <a:pt x="984783" y="0"/>
                </a:moveTo>
                <a:lnTo>
                  <a:pt x="2158251" y="0"/>
                </a:lnTo>
                <a:lnTo>
                  <a:pt x="1173468" y="2138516"/>
                </a:lnTo>
                <a:lnTo>
                  <a:pt x="0" y="213851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800"/>
          </a:p>
        </p:txBody>
      </p:sp>
      <p:sp>
        <p:nvSpPr>
          <p:cNvPr id="1048918" name="平行四边形 13"/>
          <p:cNvSpPr/>
          <p:nvPr userDrawn="1">
            <p:custDataLst>
              <p:tags r:id="rId8"/>
            </p:custDataLst>
          </p:nvPr>
        </p:nvSpPr>
        <p:spPr>
          <a:xfrm>
            <a:off x="7698658" y="0"/>
            <a:ext cx="2450290" cy="2772697"/>
          </a:xfrm>
          <a:prstGeom prst="parallelogram">
            <a:avLst>
              <a:gd name="adj" fmla="val 5210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1048919" name="矩形 16"/>
          <p:cNvSpPr/>
          <p:nvPr userDrawn="1">
            <p:custDataLst>
              <p:tags r:id="rId9"/>
            </p:custDataLst>
          </p:nvPr>
        </p:nvSpPr>
        <p:spPr>
          <a:xfrm>
            <a:off x="1188678" y="4334306"/>
            <a:ext cx="965771" cy="821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p>
            <a:pPr algn="ctr"/>
            <a:endParaRPr lang="zh-CN" altLang="en-US" sz="1800" dirty="0"/>
          </a:p>
        </p:txBody>
      </p:sp>
      <p:sp>
        <p:nvSpPr>
          <p:cNvPr id="1048920" name="任意多边形: 形状 18"/>
          <p:cNvSpPr/>
          <p:nvPr userDrawn="1">
            <p:custDataLst>
              <p:tags r:id="rId10"/>
            </p:custDataLst>
          </p:nvPr>
        </p:nvSpPr>
        <p:spPr>
          <a:xfrm rot="1568113">
            <a:off x="8033983" y="-655071"/>
            <a:ext cx="3613355" cy="8756543"/>
          </a:xfrm>
          <a:custGeom>
            <a:avLst/>
            <a:gdLst>
              <a:gd name="connsiteX0" fmla="*/ 2277573 w 3613355"/>
              <a:gd name="connsiteY0" fmla="*/ 0 h 8756543"/>
              <a:gd name="connsiteX1" fmla="*/ 3613355 w 3613355"/>
              <a:gd name="connsiteY1" fmla="*/ 2722435 h 8756543"/>
              <a:gd name="connsiteX2" fmla="*/ 3613355 w 3613355"/>
              <a:gd name="connsiteY2" fmla="*/ 6983624 h 8756543"/>
              <a:gd name="connsiteX3" fmla="*/ 0 w 3613355"/>
              <a:gd name="connsiteY3" fmla="*/ 8756543 h 8756543"/>
              <a:gd name="connsiteX4" fmla="*/ 0 w 3613355"/>
              <a:gd name="connsiteY4" fmla="*/ 1117508 h 8756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3355" h="8756543">
                <a:moveTo>
                  <a:pt x="2277573" y="0"/>
                </a:moveTo>
                <a:lnTo>
                  <a:pt x="3613355" y="2722435"/>
                </a:lnTo>
                <a:lnTo>
                  <a:pt x="3613355" y="6983624"/>
                </a:lnTo>
                <a:lnTo>
                  <a:pt x="0" y="8756543"/>
                </a:lnTo>
                <a:lnTo>
                  <a:pt x="0" y="11175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800" dirty="0"/>
          </a:p>
        </p:txBody>
      </p:sp>
      <p:sp>
        <p:nvSpPr>
          <p:cNvPr id="1048921" name="文本占位符 21"/>
          <p:cNvSpPr>
            <a:spLocks noGrp="1"/>
          </p:cNvSpPr>
          <p:nvPr>
            <p:ph type="body" sz="quarter" idx="13" hasCustomPrompt="1"/>
            <p:custDataLst>
              <p:tags r:id="rId11"/>
            </p:custDataLst>
          </p:nvPr>
        </p:nvSpPr>
        <p:spPr>
          <a:xfrm>
            <a:off x="1069200" y="4582800"/>
            <a:ext cx="3758400" cy="1663200"/>
          </a:xfrm>
        </p:spPr>
        <p:txBody>
          <a:bodyPr lIns="91440" tIns="45720" rIns="91440" bIns="45720"/>
          <a:lstStyle>
            <a:lvl1pPr marL="0" indent="0">
              <a:lnSpc>
                <a:spcPct val="100000"/>
              </a:lnSpc>
              <a:spcAft>
                <a:spcPts val="0"/>
              </a:spcAft>
              <a:buNone/>
              <a:defRPr>
                <a:solidFill>
                  <a:schemeClr val="bg1">
                    <a:lumMod val="50000"/>
                  </a:schemeClr>
                </a:solidFill>
              </a:defRPr>
            </a:lvl1pPr>
          </a:lstStyle>
          <a:p>
            <a:pPr marL="0" marR="0" lvl="0" indent="0" algn="l" defTabSz="914400" rtl="0" eaLnBrk="1" fontAlgn="auto" latinLnBrk="0" hangingPunct="1">
              <a:lnSpc>
                <a:spcPct val="130000"/>
              </a:lnSpc>
              <a:spcBef>
                <a:spcPts val="0"/>
              </a:spcBef>
              <a:spcAft>
                <a:spcPts val="1000"/>
              </a:spcAft>
              <a:buClrTx/>
              <a:buSzTx/>
              <a:buFont typeface="Arial" panose="020B0604020202020204" pitchFamily="34" charset="0"/>
              <a:buNone/>
            </a:pPr>
            <a:r>
              <a:rPr lang="zh-CN" altLang="en-US" sz="1600" dirty="0">
                <a:solidFill>
                  <a:schemeClr val="bg2">
                    <a:lumMod val="50000"/>
                  </a:schemeClr>
                </a:solidFill>
                <a:latin typeface="Arial" panose="020B0604020202020204" pitchFamily="34" charset="0"/>
                <a:ea typeface="微软雅黑" panose="020B0503020204020204" charset="-122"/>
              </a:rPr>
              <a:t>单击此处添加文本具体内容，简明扼要地阐述你的观点</a:t>
            </a:r>
            <a:endParaRPr lang="zh-CN" altLang="en-US" sz="1600" dirty="0">
              <a:solidFill>
                <a:schemeClr val="bg2">
                  <a:lumMod val="50000"/>
                </a:schemeClr>
              </a:solidFill>
              <a:latin typeface="Arial" panose="020B0604020202020204" pitchFamily="34" charset="0"/>
              <a:ea typeface="微软雅黑" panose="020B0503020204020204"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65" name=""/>
        <p:cNvGrpSpPr/>
        <p:nvPr/>
      </p:nvGrpSpPr>
      <p:grpSpPr>
        <a:xfrm>
          <a:off x="0" y="0"/>
          <a:ext cx="0" cy="0"/>
          <a:chOff x="0" y="0"/>
          <a:chExt cx="0" cy="0"/>
        </a:xfrm>
      </p:grpSpPr>
      <p:sp>
        <p:nvSpPr>
          <p:cNvPr id="1048880"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1048881" name="内容占位符 2"/>
          <p:cNvSpPr>
            <a:spLocks noGrp="1"/>
          </p:cNvSpPr>
          <p:nvPr>
            <p:ph sz="half" idx="1"/>
            <p:custDataLst>
              <p:tags r:id="rId3"/>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latin typeface="微软雅黑" panose="020B0503020204020204" charset="-122"/>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1048882" name="内容占位符 3"/>
          <p:cNvSpPr>
            <a:spLocks noGrp="1"/>
          </p:cNvSpPr>
          <p:nvPr>
            <p:ph sz="half" idx="2"/>
            <p:custDataLst>
              <p:tags r:id="rId4"/>
            </p:custDataLst>
          </p:nvPr>
        </p:nvSpPr>
        <p:spPr>
          <a:xfrm>
            <a:off x="6238877" y="952508"/>
            <a:ext cx="5283242" cy="5388907"/>
          </a:xfrm>
        </p:spPr>
        <p:txBody>
          <a:bodyPr>
            <a:noAutofit/>
          </a:bodyPr>
          <a:lstStyle>
            <a:lvl1pPr>
              <a:defRPr sz="1600">
                <a:latin typeface="微软雅黑" panose="020B0503020204020204" charset="-122"/>
                <a:ea typeface="微软雅黑" panose="020B0503020204020204" charset="-122"/>
              </a:defRPr>
            </a:lvl1pPr>
            <a:lvl2pPr>
              <a:defRPr sz="1600">
                <a:latin typeface="微软雅黑" panose="020B0503020204020204" charset="-122"/>
                <a:ea typeface="微软雅黑" panose="020B0503020204020204" charset="-122"/>
              </a:defRPr>
            </a:lvl2pPr>
            <a:lvl3pPr>
              <a:defRPr sz="1600">
                <a:latin typeface="微软雅黑" panose="020B0503020204020204" charset="-122"/>
                <a:ea typeface="微软雅黑" panose="020B0503020204020204" charset="-122"/>
              </a:defRPr>
            </a:lvl3pPr>
            <a:lvl4pPr>
              <a:defRPr sz="1600">
                <a:latin typeface="微软雅黑" panose="020B0503020204020204" charset="-122"/>
                <a:ea typeface="微软雅黑" panose="020B0503020204020204" charset="-122"/>
              </a:defRPr>
            </a:lvl4pPr>
            <a:lvl5pPr>
              <a:defRPr sz="1600">
                <a:latin typeface="微软雅黑" panose="020B0503020204020204" charset="-122"/>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48883" name="日期占位符 4"/>
          <p:cNvSpPr>
            <a:spLocks noGrp="1"/>
          </p:cNvSpPr>
          <p:nvPr>
            <p:ph type="dt" sz="half" idx="10"/>
            <p:custDataLst>
              <p:tags r:id="rId5"/>
            </p:custDataLst>
          </p:nvPr>
        </p:nvSpPr>
        <p:spPr/>
        <p:txBody>
          <a:bodyPr/>
          <a:p>
            <a:fld id="{760FBDFE-C587-4B4C-A407-44438C67B59E}" type="datetimeFigureOut">
              <a:rPr lang="zh-CN" altLang="en-US" smtClean="0"/>
            </a:fld>
            <a:endParaRPr lang="zh-CN" altLang="en-US"/>
          </a:p>
        </p:txBody>
      </p:sp>
      <p:sp>
        <p:nvSpPr>
          <p:cNvPr id="1048884" name="页脚占位符 5"/>
          <p:cNvSpPr>
            <a:spLocks noGrp="1"/>
          </p:cNvSpPr>
          <p:nvPr>
            <p:ph type="ftr" sz="quarter" idx="11"/>
            <p:custDataLst>
              <p:tags r:id="rId6"/>
            </p:custDataLst>
          </p:nvPr>
        </p:nvSpPr>
        <p:spPr/>
        <p:txBody>
          <a:bodyPr/>
          <a:p>
            <a:endParaRPr lang="zh-CN" altLang="en-US"/>
          </a:p>
        </p:txBody>
      </p:sp>
      <p:sp>
        <p:nvSpPr>
          <p:cNvPr id="1048885" name="灯片编号占位符 6"/>
          <p:cNvSpPr>
            <a:spLocks noGrp="1"/>
          </p:cNvSpPr>
          <p:nvPr>
            <p:ph type="sldNum" sz="quarter" idx="12"/>
            <p:custDataLst>
              <p:tags r:id="rId7"/>
            </p:custDataLst>
          </p:nvPr>
        </p:nvSpPr>
        <p:spPr/>
        <p:txBody>
          <a:bodyPr/>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76" name=""/>
        <p:cNvGrpSpPr/>
        <p:nvPr/>
      </p:nvGrpSpPr>
      <p:grpSpPr>
        <a:xfrm>
          <a:off x="0" y="0"/>
          <a:ext cx="0" cy="0"/>
          <a:chOff x="0" y="0"/>
          <a:chExt cx="0" cy="0"/>
        </a:xfrm>
      </p:grpSpPr>
      <p:sp>
        <p:nvSpPr>
          <p:cNvPr id="104894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latin typeface="微软雅黑" panose="020B0503020204020204" charset="-122"/>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1048943" name="文本占位符 2"/>
          <p:cNvSpPr>
            <a:spLocks noGrp="1"/>
          </p:cNvSpPr>
          <p:nvPr>
            <p:ph type="body" idx="1" hasCustomPrompt="1"/>
            <p:custDataLst>
              <p:tags r:id="rId3"/>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latin typeface="微软雅黑" panose="020B0503020204020204" charset="-122"/>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1048944" name="内容占位符 3"/>
          <p:cNvSpPr>
            <a:spLocks noGrp="1"/>
          </p:cNvSpPr>
          <p:nvPr>
            <p:ph sz="half" idx="2"/>
            <p:custDataLst>
              <p:tags r:id="rId4"/>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945" name="文本占位符 4"/>
          <p:cNvSpPr>
            <a:spLocks noGrp="1"/>
          </p:cNvSpPr>
          <p:nvPr>
            <p:ph type="body" sz="quarter" idx="3" hasCustomPrompt="1"/>
            <p:custDataLst>
              <p:tags r:id="rId5"/>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latin typeface="微软雅黑" panose="020B0503020204020204" charset="-122"/>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1048946" name="内容占位符 5"/>
          <p:cNvSpPr>
            <a:spLocks noGrp="1"/>
          </p:cNvSpPr>
          <p:nvPr>
            <p:ph sz="quarter" idx="4"/>
            <p:custDataLst>
              <p:tags r:id="rId6"/>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947" name="日期占位符 6"/>
          <p:cNvSpPr>
            <a:spLocks noGrp="1"/>
          </p:cNvSpPr>
          <p:nvPr>
            <p:ph type="dt" sz="half" idx="10"/>
            <p:custDataLst>
              <p:tags r:id="rId7"/>
            </p:custDataLst>
          </p:nvPr>
        </p:nvSpPr>
        <p:spPr/>
        <p:txBody>
          <a:bodyPr/>
          <a:p>
            <a:fld id="{760FBDFE-C587-4B4C-A407-44438C67B59E}" type="datetimeFigureOut">
              <a:rPr lang="zh-CN" altLang="en-US" smtClean="0"/>
            </a:fld>
            <a:endParaRPr lang="zh-CN" altLang="en-US"/>
          </a:p>
        </p:txBody>
      </p:sp>
      <p:sp>
        <p:nvSpPr>
          <p:cNvPr id="1048948" name="页脚占位符 7"/>
          <p:cNvSpPr>
            <a:spLocks noGrp="1"/>
          </p:cNvSpPr>
          <p:nvPr>
            <p:ph type="ftr" sz="quarter" idx="11"/>
            <p:custDataLst>
              <p:tags r:id="rId8"/>
            </p:custDataLst>
          </p:nvPr>
        </p:nvSpPr>
        <p:spPr/>
        <p:txBody>
          <a:bodyPr/>
          <a:p>
            <a:endParaRPr lang="zh-CN" altLang="en-US"/>
          </a:p>
        </p:txBody>
      </p:sp>
      <p:sp>
        <p:nvSpPr>
          <p:cNvPr id="1048949" name="灯片编号占位符 8"/>
          <p:cNvSpPr>
            <a:spLocks noGrp="1"/>
          </p:cNvSpPr>
          <p:nvPr>
            <p:ph type="sldNum" sz="quarter" idx="12"/>
            <p:custDataLst>
              <p:tags r:id="rId9"/>
            </p:custDataLst>
          </p:nvPr>
        </p:nvSpPr>
        <p:spPr/>
        <p:txBody>
          <a:bodyPr/>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47" name=""/>
        <p:cNvGrpSpPr/>
        <p:nvPr/>
      </p:nvGrpSpPr>
      <p:grpSpPr>
        <a:xfrm>
          <a:off x="0" y="0"/>
          <a:ext cx="0" cy="0"/>
          <a:chOff x="0" y="0"/>
          <a:chExt cx="0" cy="0"/>
        </a:xfrm>
      </p:grpSpPr>
      <p:sp>
        <p:nvSpPr>
          <p:cNvPr id="1048589" name="平行四边形 5"/>
          <p:cNvSpPr/>
          <p:nvPr userDrawn="1">
            <p:custDataLst>
              <p:tags r:id="rId2"/>
            </p:custDataLst>
          </p:nvPr>
        </p:nvSpPr>
        <p:spPr>
          <a:xfrm>
            <a:off x="1662544" y="820759"/>
            <a:ext cx="8880764" cy="1759527"/>
          </a:xfrm>
          <a:prstGeom prst="parallelogram">
            <a:avLst>
              <a:gd name="adj" fmla="val 52559"/>
            </a:avLst>
          </a:prstGeom>
          <a:gradFill>
            <a:gsLst>
              <a:gs pos="0">
                <a:srgbClr val="002060"/>
              </a:gs>
              <a:gs pos="100000">
                <a:srgbClr val="034373"/>
              </a:gs>
            </a:gsLst>
            <a:lin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1048590" name="任意多边形: 形状 6"/>
          <p:cNvSpPr/>
          <p:nvPr userDrawn="1">
            <p:custDataLst>
              <p:tags r:id="rId3"/>
            </p:custDataLst>
          </p:nvPr>
        </p:nvSpPr>
        <p:spPr>
          <a:xfrm>
            <a:off x="9707418" y="827178"/>
            <a:ext cx="2522683" cy="1759527"/>
          </a:xfrm>
          <a:custGeom>
            <a:avLst/>
            <a:gdLst>
              <a:gd name="connsiteX0" fmla="*/ 924790 w 2522683"/>
              <a:gd name="connsiteY0" fmla="*/ 0 h 1759527"/>
              <a:gd name="connsiteX1" fmla="*/ 2522683 w 2522683"/>
              <a:gd name="connsiteY1" fmla="*/ 0 h 1759527"/>
              <a:gd name="connsiteX2" fmla="*/ 2522683 w 2522683"/>
              <a:gd name="connsiteY2" fmla="*/ 1759527 h 1759527"/>
              <a:gd name="connsiteX3" fmla="*/ 0 w 2522683"/>
              <a:gd name="connsiteY3" fmla="*/ 1759527 h 1759527"/>
            </a:gdLst>
            <a:ahLst/>
            <a:cxnLst>
              <a:cxn ang="0">
                <a:pos x="connsiteX0" y="connsiteY0"/>
              </a:cxn>
              <a:cxn ang="0">
                <a:pos x="connsiteX1" y="connsiteY1"/>
              </a:cxn>
              <a:cxn ang="0">
                <a:pos x="connsiteX2" y="connsiteY2"/>
              </a:cxn>
              <a:cxn ang="0">
                <a:pos x="connsiteX3" y="connsiteY3"/>
              </a:cxn>
            </a:cxnLst>
            <a:rect l="l" t="t" r="r" b="b"/>
            <a:pathLst>
              <a:path w="2522683" h="1759527">
                <a:moveTo>
                  <a:pt x="924790" y="0"/>
                </a:moveTo>
                <a:lnTo>
                  <a:pt x="2522683" y="0"/>
                </a:lnTo>
                <a:lnTo>
                  <a:pt x="2522683" y="1759527"/>
                </a:lnTo>
                <a:lnTo>
                  <a:pt x="0" y="1759527"/>
                </a:lnTo>
                <a:close/>
              </a:path>
            </a:pathLst>
          </a:custGeom>
          <a:gradFill>
            <a:gsLst>
              <a:gs pos="0">
                <a:srgbClr val="002060"/>
              </a:gs>
              <a:gs pos="100000">
                <a:srgbClr val="034373"/>
              </a:gs>
            </a:gsLst>
            <a:lin ang="115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800"/>
          </a:p>
        </p:txBody>
      </p:sp>
      <p:sp>
        <p:nvSpPr>
          <p:cNvPr id="1048591" name="任意多边形: 形状 7"/>
          <p:cNvSpPr/>
          <p:nvPr userDrawn="1">
            <p:custDataLst>
              <p:tags r:id="rId4"/>
            </p:custDataLst>
          </p:nvPr>
        </p:nvSpPr>
        <p:spPr>
          <a:xfrm>
            <a:off x="-38099" y="826076"/>
            <a:ext cx="2536535" cy="1759527"/>
          </a:xfrm>
          <a:custGeom>
            <a:avLst/>
            <a:gdLst>
              <a:gd name="connsiteX0" fmla="*/ 0 w 2536535"/>
              <a:gd name="connsiteY0" fmla="*/ 0 h 1759527"/>
              <a:gd name="connsiteX1" fmla="*/ 2536535 w 2536535"/>
              <a:gd name="connsiteY1" fmla="*/ 0 h 1759527"/>
              <a:gd name="connsiteX2" fmla="*/ 1611745 w 2536535"/>
              <a:gd name="connsiteY2" fmla="*/ 1759527 h 1759527"/>
              <a:gd name="connsiteX3" fmla="*/ 0 w 2536535"/>
              <a:gd name="connsiteY3" fmla="*/ 1759527 h 1759527"/>
            </a:gdLst>
            <a:ahLst/>
            <a:cxnLst>
              <a:cxn ang="0">
                <a:pos x="connsiteX0" y="connsiteY0"/>
              </a:cxn>
              <a:cxn ang="0">
                <a:pos x="connsiteX1" y="connsiteY1"/>
              </a:cxn>
              <a:cxn ang="0">
                <a:pos x="connsiteX2" y="connsiteY2"/>
              </a:cxn>
              <a:cxn ang="0">
                <a:pos x="connsiteX3" y="connsiteY3"/>
              </a:cxn>
            </a:cxnLst>
            <a:rect l="l" t="t" r="r" b="b"/>
            <a:pathLst>
              <a:path w="2536535" h="1759527">
                <a:moveTo>
                  <a:pt x="0" y="0"/>
                </a:moveTo>
                <a:lnTo>
                  <a:pt x="2536535" y="0"/>
                </a:lnTo>
                <a:lnTo>
                  <a:pt x="1611745" y="1759527"/>
                </a:lnTo>
                <a:lnTo>
                  <a:pt x="0" y="1759527"/>
                </a:lnTo>
                <a:close/>
              </a:path>
            </a:pathLst>
          </a:custGeom>
          <a:gradFill>
            <a:gsLst>
              <a:gs pos="0">
                <a:srgbClr val="002060"/>
              </a:gs>
              <a:gs pos="100000">
                <a:srgbClr val="034373"/>
              </a:gs>
            </a:gsLst>
            <a:lin ang="8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a:endParaRPr lang="zh-CN" altLang="en-US" sz="1800"/>
          </a:p>
        </p:txBody>
      </p:sp>
      <p:sp>
        <p:nvSpPr>
          <p:cNvPr id="1048592" name="标题 1"/>
          <p:cNvSpPr>
            <a:spLocks noGrp="1"/>
          </p:cNvSpPr>
          <p:nvPr>
            <p:ph type="title"/>
            <p:custDataLst>
              <p:tags r:id="rId5"/>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1048593" name="日期占位符 2"/>
          <p:cNvSpPr>
            <a:spLocks noGrp="1"/>
          </p:cNvSpPr>
          <p:nvPr>
            <p:ph type="dt" sz="half" idx="10"/>
            <p:custDataLst>
              <p:tags r:id="rId6"/>
            </p:custDataLst>
          </p:nvPr>
        </p:nvSpPr>
        <p:spPr/>
        <p:txBody>
          <a:bodyPr/>
          <a:p>
            <a:fld id="{760FBDFE-C587-4B4C-A407-44438C67B59E}" type="datetimeFigureOut">
              <a:rPr lang="zh-CN" altLang="en-US" smtClean="0"/>
            </a:fld>
            <a:endParaRPr lang="zh-CN" altLang="en-US"/>
          </a:p>
        </p:txBody>
      </p:sp>
      <p:sp>
        <p:nvSpPr>
          <p:cNvPr id="1048594" name="页脚占位符 3"/>
          <p:cNvSpPr>
            <a:spLocks noGrp="1"/>
          </p:cNvSpPr>
          <p:nvPr>
            <p:ph type="ftr" sz="quarter" idx="11"/>
            <p:custDataLst>
              <p:tags r:id="rId7"/>
            </p:custDataLst>
          </p:nvPr>
        </p:nvSpPr>
        <p:spPr/>
        <p:txBody>
          <a:bodyPr/>
          <a:p>
            <a:endParaRPr lang="zh-CN" altLang="en-US"/>
          </a:p>
        </p:txBody>
      </p:sp>
      <p:sp>
        <p:nvSpPr>
          <p:cNvPr id="1048595" name="灯片编号占位符 4"/>
          <p:cNvSpPr>
            <a:spLocks noGrp="1"/>
          </p:cNvSpPr>
          <p:nvPr>
            <p:ph type="sldNum" sz="quarter" idx="12"/>
            <p:custDataLst>
              <p:tags r:id="rId8"/>
            </p:custDataLst>
          </p:nvPr>
        </p:nvSpPr>
        <p:spPr/>
        <p:txBody>
          <a:bodyPr/>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66" name=""/>
        <p:cNvGrpSpPr/>
        <p:nvPr/>
      </p:nvGrpSpPr>
      <p:grpSpPr>
        <a:xfrm>
          <a:off x="0" y="0"/>
          <a:ext cx="0" cy="0"/>
          <a:chOff x="0" y="0"/>
          <a:chExt cx="0" cy="0"/>
        </a:xfrm>
      </p:grpSpPr>
      <p:sp>
        <p:nvSpPr>
          <p:cNvPr id="1048886" name="日期占位符 1"/>
          <p:cNvSpPr>
            <a:spLocks noGrp="1"/>
          </p:cNvSpPr>
          <p:nvPr>
            <p:ph type="dt" sz="half" idx="10"/>
            <p:custDataLst>
              <p:tags r:id="rId2"/>
            </p:custDataLst>
          </p:nvPr>
        </p:nvSpPr>
        <p:spPr/>
        <p:txBody>
          <a:bodyPr/>
          <a:p>
            <a:fld id="{760FBDFE-C587-4B4C-A407-44438C67B59E}" type="datetimeFigureOut">
              <a:rPr lang="zh-CN" altLang="en-US" smtClean="0"/>
            </a:fld>
            <a:endParaRPr lang="zh-CN" altLang="en-US"/>
          </a:p>
        </p:txBody>
      </p:sp>
      <p:sp>
        <p:nvSpPr>
          <p:cNvPr id="1048887" name="页脚占位符 2"/>
          <p:cNvSpPr>
            <a:spLocks noGrp="1"/>
          </p:cNvSpPr>
          <p:nvPr>
            <p:ph type="ftr" sz="quarter" idx="11"/>
            <p:custDataLst>
              <p:tags r:id="rId3"/>
            </p:custDataLst>
          </p:nvPr>
        </p:nvSpPr>
        <p:spPr/>
        <p:txBody>
          <a:bodyPr/>
          <a:p>
            <a:endParaRPr lang="zh-CN" altLang="en-US"/>
          </a:p>
        </p:txBody>
      </p:sp>
      <p:sp>
        <p:nvSpPr>
          <p:cNvPr id="1048888" name="灯片编号占位符 3"/>
          <p:cNvSpPr>
            <a:spLocks noGrp="1"/>
          </p:cNvSpPr>
          <p:nvPr>
            <p:ph type="sldNum" sz="quarter" idx="12"/>
            <p:custDataLst>
              <p:tags r:id="rId4"/>
            </p:custDataLst>
          </p:nvPr>
        </p:nvSpPr>
        <p:spPr/>
        <p:txBody>
          <a:bodyPr/>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74" name=""/>
        <p:cNvGrpSpPr/>
        <p:nvPr/>
      </p:nvGrpSpPr>
      <p:grpSpPr>
        <a:xfrm>
          <a:off x="0" y="0"/>
          <a:ext cx="0" cy="0"/>
          <a:chOff x="0" y="0"/>
          <a:chExt cx="0" cy="0"/>
        </a:xfrm>
      </p:grpSpPr>
      <p:sp>
        <p:nvSpPr>
          <p:cNvPr id="1048932" name="标题 1"/>
          <p:cNvSpPr>
            <a:spLocks noGrp="1"/>
          </p:cNvSpPr>
          <p:nvPr>
            <p:ph type="title"/>
            <p:custDataLst>
              <p:tags r:id="rId2"/>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latin typeface="微软雅黑" panose="020B0503020204020204" charset="-122"/>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1048933" name="图片占位符 2"/>
          <p:cNvSpPr>
            <a:spLocks noGrp="1"/>
          </p:cNvSpPr>
          <p:nvPr>
            <p:ph type="pic" idx="1"/>
            <p:custDataLst>
              <p:tags r:id="rId3"/>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latin typeface="+mn-lt"/>
                <a:ea typeface="+mn-ea"/>
                <a:cs typeface="+mn-cs"/>
                <a:sym typeface="+mn-ea"/>
              </a:defRPr>
            </a:lvl5pPr>
          </a:lstStyle>
          <a:p>
            <a:pPr lvl="0"/>
            <a:endParaRPr dirty="0">
              <a:sym typeface="+mn-ea"/>
            </a:endParaRPr>
          </a:p>
        </p:txBody>
      </p:sp>
      <p:sp>
        <p:nvSpPr>
          <p:cNvPr id="1048934" name="文本占位符 3"/>
          <p:cNvSpPr>
            <a:spLocks noGrp="1"/>
          </p:cNvSpPr>
          <p:nvPr>
            <p:ph type="body" sz="half" idx="2"/>
            <p:custDataLst>
              <p:tags r:id="rId4"/>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latin typeface="微软雅黑" panose="020B0503020204020204" charset="-122"/>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1048935" name="日期占位符 4"/>
          <p:cNvSpPr>
            <a:spLocks noGrp="1"/>
          </p:cNvSpPr>
          <p:nvPr>
            <p:ph type="dt" sz="half" idx="10"/>
            <p:custDataLst>
              <p:tags r:id="rId5"/>
            </p:custDataLst>
          </p:nvPr>
        </p:nvSpPr>
        <p:spPr/>
        <p:txBody>
          <a:bodyPr/>
          <a:p>
            <a:fld id="{9EFD9D74-47D9-4702-A33C-335B63B48DBF}" type="datetimeFigureOut">
              <a:rPr lang="zh-CN" altLang="en-US" smtClean="0"/>
            </a:fld>
            <a:endParaRPr lang="zh-CN" altLang="en-US" dirty="0"/>
          </a:p>
        </p:txBody>
      </p:sp>
      <p:sp>
        <p:nvSpPr>
          <p:cNvPr id="1048936" name="页脚占位符 5"/>
          <p:cNvSpPr>
            <a:spLocks noGrp="1"/>
          </p:cNvSpPr>
          <p:nvPr>
            <p:ph type="ftr" sz="quarter" idx="11"/>
            <p:custDataLst>
              <p:tags r:id="rId6"/>
            </p:custDataLst>
          </p:nvPr>
        </p:nvSpPr>
        <p:spPr/>
        <p:txBody>
          <a:bodyPr/>
          <a:p>
            <a:endParaRPr lang="zh-CN" altLang="en-US" dirty="0"/>
          </a:p>
        </p:txBody>
      </p:sp>
      <p:sp>
        <p:nvSpPr>
          <p:cNvPr id="1048937" name="灯片编号占位符 6"/>
          <p:cNvSpPr>
            <a:spLocks noGrp="1"/>
          </p:cNvSpPr>
          <p:nvPr>
            <p:ph type="sldNum" sz="quarter" idx="12"/>
            <p:custDataLst>
              <p:tags r:id="rId7"/>
            </p:custDataLst>
          </p:nvPr>
        </p:nvSpPr>
        <p:spPr/>
        <p:txBody>
          <a:bodyPr/>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67" name=""/>
        <p:cNvGrpSpPr/>
        <p:nvPr/>
      </p:nvGrpSpPr>
      <p:grpSpPr>
        <a:xfrm>
          <a:off x="0" y="0"/>
          <a:ext cx="0" cy="0"/>
          <a:chOff x="0" y="0"/>
          <a:chExt cx="0" cy="0"/>
        </a:xfrm>
      </p:grpSpPr>
      <p:sp>
        <p:nvSpPr>
          <p:cNvPr id="1048889"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1048890" name="竖排文字占位符 2"/>
          <p:cNvSpPr>
            <a:spLocks noGrp="1"/>
          </p:cNvSpPr>
          <p:nvPr>
            <p:ph type="body" orient="vert" idx="1"/>
            <p:custDataLst>
              <p:tags r:id="rId3"/>
            </p:custDataLst>
          </p:nvPr>
        </p:nvSpPr>
        <p:spPr>
          <a:xfrm>
            <a:off x="669925" y="952500"/>
            <a:ext cx="9828101" cy="5388907"/>
          </a:xfrm>
        </p:spPr>
        <p:txBody>
          <a:bodyPr vert="eaVert"/>
          <a:lstStyle>
            <a:lvl1pPr indent="0" eaLnBrk="1" fontAlgn="auto" latinLnBrk="0" hangingPunct="1">
              <a:defRPr>
                <a:latin typeface="微软雅黑" panose="020B0503020204020204" charset="-122"/>
                <a:ea typeface="微软雅黑" panose="020B0503020204020204" charset="-122"/>
              </a:defRPr>
            </a:lvl1pPr>
            <a:lvl2pPr indent="0" eaLnBrk="1" fontAlgn="auto" latinLnBrk="0" hangingPunct="1">
              <a:defRPr>
                <a:latin typeface="微软雅黑" panose="020B0503020204020204" charset="-122"/>
                <a:ea typeface="微软雅黑" panose="020B0503020204020204" charset="-122"/>
              </a:defRPr>
            </a:lvl2pPr>
            <a:lvl3pPr indent="0" eaLnBrk="1" fontAlgn="auto" latinLnBrk="0" hangingPunct="1">
              <a:defRPr>
                <a:latin typeface="微软雅黑" panose="020B0503020204020204" charset="-122"/>
                <a:ea typeface="微软雅黑" panose="020B0503020204020204" charset="-122"/>
              </a:defRPr>
            </a:lvl3pPr>
            <a:lvl4pPr indent="0" eaLnBrk="1" fontAlgn="auto" latinLnBrk="0" hangingPunct="1">
              <a:defRPr>
                <a:latin typeface="微软雅黑" panose="020B0503020204020204" charset="-122"/>
                <a:ea typeface="微软雅黑" panose="020B0503020204020204" charset="-122"/>
              </a:defRPr>
            </a:lvl4pPr>
            <a:lvl5pPr indent="0" eaLnBrk="1" fontAlgn="auto" latinLnBrk="0" hangingPunct="1">
              <a:defRPr>
                <a:latin typeface="微软雅黑" panose="020B0503020204020204" charset="-122"/>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48891" name="日期占位符 3"/>
          <p:cNvSpPr>
            <a:spLocks noGrp="1"/>
          </p:cNvSpPr>
          <p:nvPr>
            <p:ph type="dt" sz="half" idx="10"/>
            <p:custDataLst>
              <p:tags r:id="rId4"/>
            </p:custDataLst>
          </p:nvPr>
        </p:nvSpPr>
        <p:spPr/>
        <p:txBody>
          <a:bodyPr/>
          <a:p>
            <a:fld id="{760FBDFE-C587-4B4C-A407-44438C67B59E}" type="datetimeFigureOut">
              <a:rPr lang="zh-CN" altLang="en-US" smtClean="0"/>
            </a:fld>
            <a:endParaRPr lang="zh-CN" altLang="en-US"/>
          </a:p>
        </p:txBody>
      </p:sp>
      <p:sp>
        <p:nvSpPr>
          <p:cNvPr id="1048892" name="页脚占位符 4"/>
          <p:cNvSpPr>
            <a:spLocks noGrp="1"/>
          </p:cNvSpPr>
          <p:nvPr>
            <p:ph type="ftr" sz="quarter" idx="11"/>
            <p:custDataLst>
              <p:tags r:id="rId5"/>
            </p:custDataLst>
          </p:nvPr>
        </p:nvSpPr>
        <p:spPr/>
        <p:txBody>
          <a:bodyPr/>
          <a:p>
            <a:endParaRPr lang="zh-CN" altLang="en-US"/>
          </a:p>
        </p:txBody>
      </p:sp>
      <p:sp>
        <p:nvSpPr>
          <p:cNvPr id="1048893" name="灯片编号占位符 5"/>
          <p:cNvSpPr>
            <a:spLocks noGrp="1"/>
          </p:cNvSpPr>
          <p:nvPr>
            <p:ph type="sldNum" sz="quarter" idx="12"/>
            <p:custDataLst>
              <p:tags r:id="rId6"/>
            </p:custDataLst>
          </p:nvPr>
        </p:nvSpPr>
        <p:spPr/>
        <p:txBody>
          <a:bodyPr/>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73" name=""/>
        <p:cNvGrpSpPr/>
        <p:nvPr/>
      </p:nvGrpSpPr>
      <p:grpSpPr>
        <a:xfrm>
          <a:off x="0" y="0"/>
          <a:ext cx="0" cy="0"/>
          <a:chOff x="0" y="0"/>
          <a:chExt cx="0" cy="0"/>
        </a:xfrm>
      </p:grpSpPr>
      <p:sp>
        <p:nvSpPr>
          <p:cNvPr id="1048928" name="日期占位符 2"/>
          <p:cNvSpPr>
            <a:spLocks noGrp="1"/>
          </p:cNvSpPr>
          <p:nvPr>
            <p:ph type="dt" sz="half" idx="10"/>
            <p:custDataLst>
              <p:tags r:id="rId2"/>
            </p:custDataLst>
          </p:nvPr>
        </p:nvSpPr>
        <p:spPr/>
        <p:txBody>
          <a:bodyPr/>
          <a:p>
            <a:fld id="{760FBDFE-C587-4B4C-A407-44438C67B59E}" type="datetimeFigureOut">
              <a:rPr lang="zh-CN" altLang="en-US" smtClean="0"/>
            </a:fld>
            <a:endParaRPr lang="zh-CN" altLang="en-US"/>
          </a:p>
        </p:txBody>
      </p:sp>
      <p:sp>
        <p:nvSpPr>
          <p:cNvPr id="1048929" name="页脚占位符 3"/>
          <p:cNvSpPr>
            <a:spLocks noGrp="1"/>
          </p:cNvSpPr>
          <p:nvPr>
            <p:ph type="ftr" sz="quarter" idx="11"/>
            <p:custDataLst>
              <p:tags r:id="rId3"/>
            </p:custDataLst>
          </p:nvPr>
        </p:nvSpPr>
        <p:spPr/>
        <p:txBody>
          <a:bodyPr/>
          <a:p>
            <a:endParaRPr lang="zh-CN" altLang="en-US"/>
          </a:p>
        </p:txBody>
      </p:sp>
      <p:sp>
        <p:nvSpPr>
          <p:cNvPr id="1048930" name="灯片编号占位符 4"/>
          <p:cNvSpPr>
            <a:spLocks noGrp="1"/>
          </p:cNvSpPr>
          <p:nvPr>
            <p:ph type="sldNum" sz="quarter" idx="12"/>
            <p:custDataLst>
              <p:tags r:id="rId4"/>
            </p:custDataLst>
          </p:nvPr>
        </p:nvSpPr>
        <p:spPr/>
        <p:txBody>
          <a:bodyPr/>
          <a:p>
            <a:fld id="{49AE70B2-8BF9-45C0-BB95-33D1B9D3A854}" type="slidenum">
              <a:rPr lang="zh-CN" altLang="en-US" smtClean="0"/>
            </a:fld>
            <a:endParaRPr lang="zh-CN" altLang="en-US"/>
          </a:p>
        </p:txBody>
      </p:sp>
      <p:sp>
        <p:nvSpPr>
          <p:cNvPr id="1048931" name="内容占位符 6"/>
          <p:cNvSpPr>
            <a:spLocks noGrp="1"/>
          </p:cNvSpPr>
          <p:nvPr>
            <p:ph sz="quarter" idx="13"/>
            <p:custDataLst>
              <p:tags r:id="rId5"/>
            </p:custDataLst>
          </p:nvPr>
        </p:nvSpPr>
        <p:spPr>
          <a:xfrm>
            <a:off x="669930" y="952508"/>
            <a:ext cx="10852237" cy="5388907"/>
          </a:xfrm>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35" name=""/>
        <p:cNvGrpSpPr/>
        <p:nvPr/>
      </p:nvGrpSpPr>
      <p:grpSpPr>
        <a:xfrm>
          <a:off x="0" y="0"/>
          <a:ext cx="0" cy="0"/>
          <a:chOff x="0" y="0"/>
          <a:chExt cx="0" cy="0"/>
        </a:xfrm>
      </p:grpSpPr>
      <p:pic>
        <p:nvPicPr>
          <p:cNvPr id="2097152" name="图片 6" descr="0f543464f9118eb46c0dfaf6799098c"/>
          <p:cNvPicPr>
            <a:picLocks noChangeAspect="1"/>
          </p:cNvPicPr>
          <p:nvPr userDrawn="1">
            <p:custDataLst>
              <p:tags r:id="rId2"/>
            </p:custDataLst>
          </p:nvPr>
        </p:nvPicPr>
        <p:blipFill>
          <a:blip r:embed="rId3"/>
          <a:srcRect r="31599" b="6131"/>
          <a:stretch>
            <a:fillRect/>
          </a:stretch>
        </p:blipFill>
        <p:spPr>
          <a:xfrm>
            <a:off x="4653915" y="0"/>
            <a:ext cx="7538085" cy="6892925"/>
          </a:xfrm>
          <a:prstGeom prst="rect">
            <a:avLst/>
          </a:prstGeom>
        </p:spPr>
      </p:pic>
      <p:sp>
        <p:nvSpPr>
          <p:cNvPr id="1048582" name="任意多边形 7"/>
          <p:cNvSpPr/>
          <p:nvPr userDrawn="1"/>
        </p:nvSpPr>
        <p:spPr>
          <a:xfrm>
            <a:off x="2598420" y="0"/>
            <a:ext cx="6870065" cy="6906260"/>
          </a:xfrm>
          <a:custGeom>
            <a:avLst/>
            <a:gdLst>
              <a:gd name="connsiteX0" fmla="*/ 15 w 10819"/>
              <a:gd name="connsiteY0" fmla="*/ 0 h 10876"/>
              <a:gd name="connsiteX1" fmla="*/ 10819 w 10819"/>
              <a:gd name="connsiteY1" fmla="*/ 0 h 10876"/>
              <a:gd name="connsiteX2" fmla="*/ 4161 w 10819"/>
              <a:gd name="connsiteY2" fmla="*/ 10876 h 10876"/>
              <a:gd name="connsiteX3" fmla="*/ 0 w 10819"/>
              <a:gd name="connsiteY3" fmla="*/ 10841 h 10876"/>
              <a:gd name="connsiteX4" fmla="*/ 15 w 10819"/>
              <a:gd name="connsiteY4" fmla="*/ 0 h 10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19" h="10876">
                <a:moveTo>
                  <a:pt x="15" y="0"/>
                </a:moveTo>
                <a:lnTo>
                  <a:pt x="10819" y="0"/>
                </a:lnTo>
                <a:lnTo>
                  <a:pt x="4161" y="10876"/>
                </a:lnTo>
                <a:lnTo>
                  <a:pt x="0" y="10841"/>
                </a:lnTo>
                <a:lnTo>
                  <a:pt x="15" y="0"/>
                </a:lnTo>
                <a:close/>
              </a:path>
            </a:pathLst>
          </a:custGeom>
          <a:gradFill>
            <a:gsLst>
              <a:gs pos="0">
                <a:schemeClr val="bg1"/>
              </a:gs>
              <a:gs pos="38000">
                <a:srgbClr val="FFFFFF">
                  <a:alpha val="100000"/>
                </a:srgbClr>
              </a:gs>
              <a:gs pos="100000">
                <a:schemeClr val="bg1">
                  <a:alpha val="59000"/>
                </a:schemeClr>
              </a:gs>
            </a:gsLst>
            <a:lin ang="4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583" name="灯片编号占位符 4"/>
          <p:cNvSpPr>
            <a:spLocks noGrp="1"/>
          </p:cNvSpPr>
          <p:nvPr>
            <p:ph type="sldNum" sz="quarter" idx="12"/>
            <p:custDataLst>
              <p:tags r:id="rId4"/>
            </p:custDataLst>
          </p:nvPr>
        </p:nvSpPr>
        <p:spPr/>
        <p:txBody>
          <a:bodyPr/>
          <a:p>
            <a:fld id="{49AE70B2-8BF9-45C0-BB95-33D1B9D3A854}" type="slidenum">
              <a:rPr lang="zh-CN" altLang="en-US" smtClean="0"/>
            </a:fld>
            <a:endParaRPr lang="zh-CN" altLang="en-US"/>
          </a:p>
        </p:txBody>
      </p:sp>
      <p:sp>
        <p:nvSpPr>
          <p:cNvPr id="1048584" name="梯形 9"/>
          <p:cNvSpPr/>
          <p:nvPr userDrawn="1">
            <p:custDataLst>
              <p:tags r:id="rId5"/>
            </p:custDataLst>
          </p:nvPr>
        </p:nvSpPr>
        <p:spPr>
          <a:xfrm rot="5400000">
            <a:off x="7639050" y="2208530"/>
            <a:ext cx="553720" cy="565150"/>
          </a:xfrm>
          <a:prstGeom prst="trapezoid">
            <a:avLst>
              <a:gd name="adj" fmla="val 22935"/>
            </a:avLst>
          </a:prstGeom>
          <a:solidFill>
            <a:srgbClr val="1740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pic>
        <p:nvPicPr>
          <p:cNvPr id="2097153" name="图形 10"/>
          <p:cNvPicPr>
            <a:picLocks noChangeAspect="1"/>
          </p:cNvPicPr>
          <p:nvPr userDrawn="1">
            <p:custDataLst>
              <p:tags r:id="rId6"/>
            </p:custDataLst>
          </p:nvPr>
        </p:nvPicPr>
        <p:blipFill>
          <a:blip r:embed="rId7"/>
          <a:stretch>
            <a:fillRect/>
          </a:stretch>
        </p:blipFill>
        <p:spPr>
          <a:xfrm>
            <a:off x="6855460" y="2182495"/>
            <a:ext cx="3829050" cy="4723765"/>
          </a:xfrm>
          <a:prstGeom prst="rect">
            <a:avLst/>
          </a:prstGeom>
        </p:spPr>
      </p:pic>
      <p:sp>
        <p:nvSpPr>
          <p:cNvPr id="1048585" name="等腰三角形 11"/>
          <p:cNvSpPr/>
          <p:nvPr userDrawn="1">
            <p:custDataLst>
              <p:tags r:id="rId8"/>
            </p:custDataLst>
          </p:nvPr>
        </p:nvSpPr>
        <p:spPr>
          <a:xfrm rot="10800000">
            <a:off x="6617335" y="-47625"/>
            <a:ext cx="3155315" cy="2691130"/>
          </a:xfrm>
          <a:prstGeom prst="triangle">
            <a:avLst/>
          </a:prstGeom>
          <a:gradFill>
            <a:gsLst>
              <a:gs pos="0">
                <a:srgbClr val="002060"/>
              </a:gs>
              <a:gs pos="100000">
                <a:srgbClr val="034373"/>
              </a:gs>
            </a:gsLst>
            <a:lin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末尾幻灯片">
    <p:bg>
      <p:bgPr>
        <a:solidFill>
          <a:schemeClr val="bg2"/>
        </a:solidFill>
        <a:effectLst/>
      </p:bgPr>
    </p:bg>
    <p:spTree>
      <p:nvGrpSpPr>
        <p:cNvPr id="175" name=""/>
        <p:cNvGrpSpPr/>
        <p:nvPr/>
      </p:nvGrpSpPr>
      <p:grpSpPr>
        <a:xfrm>
          <a:off x="0" y="0"/>
          <a:ext cx="0" cy="0"/>
          <a:chOff x="0" y="0"/>
          <a:chExt cx="0" cy="0"/>
        </a:xfrm>
      </p:grpSpPr>
      <p:pic>
        <p:nvPicPr>
          <p:cNvPr id="2097162" name="图片 1" descr="8f5bc6d9f1d2ca7ad463d5353c51929"/>
          <p:cNvPicPr>
            <a:picLocks noChangeAspect="1"/>
          </p:cNvPicPr>
          <p:nvPr userDrawn="1"/>
        </p:nvPicPr>
        <p:blipFill>
          <a:blip r:embed="rId2"/>
          <a:stretch>
            <a:fillRect/>
          </a:stretch>
        </p:blipFill>
        <p:spPr>
          <a:xfrm>
            <a:off x="1898650" y="3810"/>
            <a:ext cx="10293350" cy="6858000"/>
          </a:xfrm>
          <a:prstGeom prst="rect">
            <a:avLst/>
          </a:prstGeom>
        </p:spPr>
      </p:pic>
      <p:sp>
        <p:nvSpPr>
          <p:cNvPr id="1048938" name="任意多边形 7"/>
          <p:cNvSpPr/>
          <p:nvPr userDrawn="1"/>
        </p:nvSpPr>
        <p:spPr>
          <a:xfrm>
            <a:off x="2792730" y="-13335"/>
            <a:ext cx="6870065" cy="6906260"/>
          </a:xfrm>
          <a:custGeom>
            <a:avLst/>
            <a:gdLst>
              <a:gd name="connsiteX0" fmla="*/ 15 w 10819"/>
              <a:gd name="connsiteY0" fmla="*/ 0 h 10876"/>
              <a:gd name="connsiteX1" fmla="*/ 10819 w 10819"/>
              <a:gd name="connsiteY1" fmla="*/ 0 h 10876"/>
              <a:gd name="connsiteX2" fmla="*/ 4161 w 10819"/>
              <a:gd name="connsiteY2" fmla="*/ 10876 h 10876"/>
              <a:gd name="connsiteX3" fmla="*/ 0 w 10819"/>
              <a:gd name="connsiteY3" fmla="*/ 10841 h 10876"/>
              <a:gd name="connsiteX4" fmla="*/ 15 w 10819"/>
              <a:gd name="connsiteY4" fmla="*/ 0 h 10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19" h="10876">
                <a:moveTo>
                  <a:pt x="15" y="0"/>
                </a:moveTo>
                <a:lnTo>
                  <a:pt x="10819" y="0"/>
                </a:lnTo>
                <a:lnTo>
                  <a:pt x="4161" y="10876"/>
                </a:lnTo>
                <a:lnTo>
                  <a:pt x="0" y="10841"/>
                </a:lnTo>
                <a:lnTo>
                  <a:pt x="1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939" name="灯片编号占位符 4"/>
          <p:cNvSpPr>
            <a:spLocks noGrp="1"/>
          </p:cNvSpPr>
          <p:nvPr>
            <p:ph type="sldNum" sz="quarter" idx="12"/>
            <p:custDataLst>
              <p:tags r:id="rId3"/>
            </p:custDataLst>
          </p:nvPr>
        </p:nvSpPr>
        <p:spPr/>
        <p:txBody>
          <a:bodyPr/>
          <a:p>
            <a:fld id="{49AE70B2-8BF9-45C0-BB95-33D1B9D3A854}" type="slidenum">
              <a:rPr lang="zh-CN" altLang="en-US" smtClean="0"/>
            </a:fld>
            <a:endParaRPr lang="zh-CN" altLang="en-US"/>
          </a:p>
        </p:txBody>
      </p:sp>
      <p:sp>
        <p:nvSpPr>
          <p:cNvPr id="1048940" name="梯形 9"/>
          <p:cNvSpPr/>
          <p:nvPr userDrawn="1">
            <p:custDataLst>
              <p:tags r:id="rId4"/>
            </p:custDataLst>
          </p:nvPr>
        </p:nvSpPr>
        <p:spPr>
          <a:xfrm rot="3625264">
            <a:off x="7181723" y="2140766"/>
            <a:ext cx="1158825" cy="383460"/>
          </a:xfrm>
          <a:prstGeom prst="trapezoid">
            <a:avLst>
              <a:gd name="adj" fmla="val 4359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pic>
        <p:nvPicPr>
          <p:cNvPr id="2097163" name="图形 10"/>
          <p:cNvPicPr>
            <a:picLocks noChangeAspect="1"/>
          </p:cNvPicPr>
          <p:nvPr userDrawn="1">
            <p:custDataLst>
              <p:tags r:id="rId5"/>
            </p:custDataLst>
          </p:nvPr>
        </p:nvPicPr>
        <p:blipFill>
          <a:blip r:embed="rId6"/>
          <a:stretch>
            <a:fillRect/>
          </a:stretch>
        </p:blipFill>
        <p:spPr>
          <a:xfrm>
            <a:off x="6485642" y="1890598"/>
            <a:ext cx="4029577" cy="4971403"/>
          </a:xfrm>
          <a:prstGeom prst="rect">
            <a:avLst/>
          </a:prstGeom>
        </p:spPr>
      </p:pic>
      <p:sp>
        <p:nvSpPr>
          <p:cNvPr id="1048941" name="等腰三角形 11"/>
          <p:cNvSpPr/>
          <p:nvPr userDrawn="1">
            <p:custDataLst>
              <p:tags r:id="rId7"/>
            </p:custDataLst>
          </p:nvPr>
        </p:nvSpPr>
        <p:spPr>
          <a:xfrm rot="10800000">
            <a:off x="6598626" y="0"/>
            <a:ext cx="3055434" cy="260542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70" name=""/>
        <p:cNvGrpSpPr/>
        <p:nvPr/>
      </p:nvGrpSpPr>
      <p:grpSpPr>
        <a:xfrm>
          <a:off x="0" y="0"/>
          <a:ext cx="0" cy="0"/>
          <a:chOff x="0" y="0"/>
          <a:chExt cx="0" cy="0"/>
        </a:xfrm>
      </p:grpSpPr>
      <p:sp>
        <p:nvSpPr>
          <p:cNvPr id="1048907" name="标题 1"/>
          <p:cNvSpPr>
            <a:spLocks noGrp="1"/>
          </p:cNvSpPr>
          <p:nvPr>
            <p:ph type="title"/>
            <p:custDataLst>
              <p:tags r:id="rId2"/>
            </p:custDataLst>
          </p:nvPr>
        </p:nvSpPr>
        <p:spPr/>
        <p:txBody>
          <a:bodyPr lIns="91440" tIns="45720" rIns="91440" bIns="45720">
            <a:normAutofit/>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1048908" name="日期占位符 2"/>
          <p:cNvSpPr>
            <a:spLocks noGrp="1"/>
          </p:cNvSpPr>
          <p:nvPr>
            <p:ph type="dt" sz="half" idx="10"/>
            <p:custDataLst>
              <p:tags r:id="rId3"/>
            </p:custDataLst>
          </p:nvPr>
        </p:nvSpPr>
        <p:spPr/>
        <p:txBody>
          <a:bodyPr/>
          <a:p>
            <a:fld id="{760FBDFE-C587-4B4C-A407-44438C67B59E}" type="datetimeFigureOut">
              <a:rPr lang="zh-CN" altLang="en-US" smtClean="0"/>
            </a:fld>
            <a:endParaRPr lang="zh-CN" altLang="en-US"/>
          </a:p>
        </p:txBody>
      </p:sp>
      <p:sp>
        <p:nvSpPr>
          <p:cNvPr id="1048909" name="页脚占位符 3"/>
          <p:cNvSpPr>
            <a:spLocks noGrp="1"/>
          </p:cNvSpPr>
          <p:nvPr>
            <p:ph type="ftr" sz="quarter" idx="11"/>
            <p:custDataLst>
              <p:tags r:id="rId4"/>
            </p:custDataLst>
          </p:nvPr>
        </p:nvSpPr>
        <p:spPr/>
        <p:txBody>
          <a:bodyPr/>
          <a:p>
            <a:endParaRPr lang="zh-CN" altLang="en-US" dirty="0"/>
          </a:p>
        </p:txBody>
      </p:sp>
      <p:sp>
        <p:nvSpPr>
          <p:cNvPr id="1048910" name="灯片编号占位符 4"/>
          <p:cNvSpPr>
            <a:spLocks noGrp="1"/>
          </p:cNvSpPr>
          <p:nvPr>
            <p:ph type="sldNum" sz="quarter" idx="12"/>
            <p:custDataLst>
              <p:tags r:id="rId5"/>
            </p:custDataLst>
          </p:nvPr>
        </p:nvSpPr>
        <p:spPr/>
        <p:txBody>
          <a:bodyPr/>
          <a:p>
            <a:fld id="{49AE70B2-8BF9-45C0-BB95-33D1B9D3A854}" type="slidenum">
              <a:rPr lang="zh-CN" altLang="en-US" smtClean="0"/>
            </a:fld>
            <a:endParaRPr lang="zh-CN" altLang="en-US" dirty="0"/>
          </a:p>
        </p:txBody>
      </p:sp>
      <p:sp>
        <p:nvSpPr>
          <p:cNvPr id="1048911" name="矩形 8"/>
          <p:cNvSpPr/>
          <p:nvPr userDrawn="1">
            <p:custDataLst>
              <p:tags r:id="rId6"/>
            </p:custDataLst>
          </p:nvPr>
        </p:nvSpPr>
        <p:spPr>
          <a:xfrm>
            <a:off x="669882" y="1035267"/>
            <a:ext cx="965771" cy="821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p>
            <a:pPr algn="ctr"/>
            <a:endParaRPr lang="zh-CN" altLang="en-US" sz="1800"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bg2"/>
        </a:solidFill>
        <a:effectLst/>
      </p:bgPr>
    </p:bg>
    <p:spTree>
      <p:nvGrpSpPr>
        <p:cNvPr id="180" name=""/>
        <p:cNvGrpSpPr/>
        <p:nvPr/>
      </p:nvGrpSpPr>
      <p:grpSpPr>
        <a:xfrm>
          <a:off x="0" y="0"/>
          <a:ext cx="0" cy="0"/>
          <a:chOff x="0" y="0"/>
          <a:chExt cx="0" cy="0"/>
        </a:xfrm>
      </p:grpSpPr>
      <p:sp>
        <p:nvSpPr>
          <p:cNvPr id="1048976" name="矩形 7"/>
          <p:cNvSpPr/>
          <p:nvPr userDrawn="1">
            <p:custDataLst>
              <p:tags r:id="rId2"/>
            </p:custDataLst>
          </p:nvPr>
        </p:nvSpPr>
        <p:spPr>
          <a:xfrm>
            <a:off x="292800" y="304200"/>
            <a:ext cx="11606400" cy="6249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1048977" name="标题 1"/>
          <p:cNvSpPr>
            <a:spLocks noGrp="1"/>
          </p:cNvSpPr>
          <p:nvPr>
            <p:ph type="title" hasCustomPrompt="1"/>
            <p:custDataLst>
              <p:tags r:id="rId3"/>
            </p:custDataLst>
          </p:nvPr>
        </p:nvSpPr>
        <p:spPr>
          <a:xfrm>
            <a:off x="1281600" y="1249200"/>
            <a:ext cx="9626400" cy="723600"/>
          </a:xfrm>
        </p:spPr>
        <p:txBody>
          <a:bodyPr lIns="91440" tIns="45720" rIns="91440" bIns="45720" anchor="ctr">
            <a:normAutofit/>
          </a:bodyPr>
          <a:lstStyle>
            <a:lvl1pPr>
              <a:defRPr sz="3200" baseline="0">
                <a:solidFill>
                  <a:schemeClr val="bg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1048978" name="内容占位符 6"/>
          <p:cNvSpPr>
            <a:spLocks noGrp="1"/>
          </p:cNvSpPr>
          <p:nvPr>
            <p:ph sz="quarter" idx="13"/>
            <p:custDataLst>
              <p:tags r:id="rId4"/>
            </p:custDataLst>
          </p:nvPr>
        </p:nvSpPr>
        <p:spPr>
          <a:xfrm>
            <a:off x="1281113" y="2163600"/>
            <a:ext cx="9626600" cy="3445200"/>
          </a:xfrm>
        </p:spPr>
        <p:txBody>
          <a:bodyPr lIns="91440" tIns="45720" rIns="91440" bIns="45720"/>
          <a:lstStyle>
            <a:lvl1pPr>
              <a:defRPr baseline="0">
                <a:solidFill>
                  <a:schemeClr val="bg1"/>
                </a:solidFill>
                <a:latin typeface="Arial" panose="020B0604020202020204" pitchFamily="34" charset="0"/>
                <a:ea typeface="微软雅黑" panose="020B0503020204020204" charset="-122"/>
              </a:defRPr>
            </a:lvl1pPr>
            <a:lvl2pPr>
              <a:defRPr baseline="0">
                <a:solidFill>
                  <a:schemeClr val="bg1"/>
                </a:solidFill>
                <a:latin typeface="Arial" panose="020B0604020202020204" pitchFamily="34" charset="0"/>
                <a:ea typeface="微软雅黑" panose="020B0503020204020204" charset="-122"/>
              </a:defRPr>
            </a:lvl2pPr>
            <a:lvl3pPr>
              <a:defRPr baseline="0">
                <a:solidFill>
                  <a:schemeClr val="bg1"/>
                </a:solidFill>
                <a:latin typeface="Arial" panose="020B0604020202020204" pitchFamily="34" charset="0"/>
                <a:ea typeface="微软雅黑" panose="020B0503020204020204" charset="-122"/>
              </a:defRPr>
            </a:lvl3pPr>
            <a:lvl4pPr>
              <a:defRPr baseline="0">
                <a:solidFill>
                  <a:schemeClr val="bg1"/>
                </a:solidFill>
                <a:latin typeface="Arial" panose="020B0604020202020204" pitchFamily="34" charset="0"/>
                <a:ea typeface="微软雅黑" panose="020B0503020204020204" charset="-122"/>
              </a:defRPr>
            </a:lvl4pPr>
            <a:lvl5pPr>
              <a:defRPr baseline="0">
                <a:solidFill>
                  <a:schemeClr val="bg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48979" name="日期占位符 2"/>
          <p:cNvSpPr>
            <a:spLocks noGrp="1"/>
          </p:cNvSpPr>
          <p:nvPr>
            <p:ph type="dt" sz="half" idx="10"/>
            <p:custDataLst>
              <p:tags r:id="rId5"/>
            </p:custDataLst>
          </p:nvPr>
        </p:nvSpPr>
        <p:spPr/>
        <p:txBody>
          <a:bodyPr/>
          <a:p>
            <a:fld id="{760FBDFE-C587-4B4C-A407-44438C67B59E}" type="datetimeFigureOut">
              <a:rPr lang="zh-CN" altLang="en-US" smtClean="0"/>
            </a:fld>
            <a:endParaRPr lang="zh-CN" altLang="en-US"/>
          </a:p>
        </p:txBody>
      </p:sp>
      <p:sp>
        <p:nvSpPr>
          <p:cNvPr id="1048980" name="页脚占位符 3"/>
          <p:cNvSpPr>
            <a:spLocks noGrp="1"/>
          </p:cNvSpPr>
          <p:nvPr>
            <p:ph type="ftr" sz="quarter" idx="11"/>
            <p:custDataLst>
              <p:tags r:id="rId6"/>
            </p:custDataLst>
          </p:nvPr>
        </p:nvSpPr>
        <p:spPr/>
        <p:txBody>
          <a:bodyPr/>
          <a:p>
            <a:endParaRPr lang="zh-CN" altLang="en-US" dirty="0"/>
          </a:p>
        </p:txBody>
      </p:sp>
      <p:sp>
        <p:nvSpPr>
          <p:cNvPr id="1048981" name="灯片编号占位符 4"/>
          <p:cNvSpPr>
            <a:spLocks noGrp="1"/>
          </p:cNvSpPr>
          <p:nvPr>
            <p:ph type="sldNum" sz="quarter" idx="12"/>
            <p:custDataLst>
              <p:tags r:id="rId7"/>
            </p:custDataLst>
          </p:nvPr>
        </p:nvSpPr>
        <p:spPr/>
        <p:txBody>
          <a:bodyPr/>
          <a:p>
            <a:fld id="{49AE70B2-8BF9-45C0-BB95-33D1B9D3A854}" type="slidenum">
              <a:rPr lang="zh-CN" altLang="en-US" smtClean="0"/>
            </a:fld>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64" name=""/>
        <p:cNvGrpSpPr/>
        <p:nvPr/>
      </p:nvGrpSpPr>
      <p:grpSpPr>
        <a:xfrm>
          <a:off x="0" y="0"/>
          <a:ext cx="0" cy="0"/>
          <a:chOff x="0" y="0"/>
          <a:chExt cx="0" cy="0"/>
        </a:xfrm>
      </p:grpSpPr>
      <p:sp>
        <p:nvSpPr>
          <p:cNvPr id="1048873" name="矩形 7"/>
          <p:cNvSpPr/>
          <p:nvPr userDrawn="1">
            <p:custDataLst>
              <p:tags r:id="rId2"/>
            </p:custDataLst>
          </p:nvPr>
        </p:nvSpPr>
        <p:spPr>
          <a:xfrm>
            <a:off x="0" y="0"/>
            <a:ext cx="4686300" cy="6866255"/>
          </a:xfrm>
          <a:prstGeom prst="rect">
            <a:avLst/>
          </a:prstGeom>
          <a:solidFill>
            <a:schemeClr val="accent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lvl="0" algn="ctr"/>
            <a:endParaRPr lang="en-US" altLang="zh-CN" sz="1800" dirty="0">
              <a:sym typeface="+mn-ea"/>
            </a:endParaRPr>
          </a:p>
        </p:txBody>
      </p:sp>
      <p:sp>
        <p:nvSpPr>
          <p:cNvPr id="1048874" name="标题 1"/>
          <p:cNvSpPr>
            <a:spLocks noGrp="1"/>
          </p:cNvSpPr>
          <p:nvPr>
            <p:ph type="title" hasCustomPrompt="1"/>
            <p:custDataLst>
              <p:tags r:id="rId3"/>
            </p:custDataLst>
          </p:nvPr>
        </p:nvSpPr>
        <p:spPr>
          <a:xfrm>
            <a:off x="583200" y="770400"/>
            <a:ext cx="3960000" cy="882000"/>
          </a:xfrm>
        </p:spPr>
        <p:txBody>
          <a:bodyPr lIns="91440" tIns="45720" rIns="91440" bIns="45720" anchor="ctr"/>
          <a:lstStyle>
            <a:lvl1pPr>
              <a:defRPr sz="3600" baseline="0">
                <a:solidFill>
                  <a:schemeClr val="bg1"/>
                </a:solidFill>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1048875" name="日期占位符 2"/>
          <p:cNvSpPr>
            <a:spLocks noGrp="1"/>
          </p:cNvSpPr>
          <p:nvPr>
            <p:ph type="dt" sz="half" idx="10"/>
            <p:custDataLst>
              <p:tags r:id="rId4"/>
            </p:custDataLst>
          </p:nvPr>
        </p:nvSpPr>
        <p:spPr/>
        <p:txBody>
          <a:bodyPr/>
          <a:p>
            <a:fld id="{760FBDFE-C587-4B4C-A407-44438C67B59E}" type="datetimeFigureOut">
              <a:rPr lang="zh-CN" altLang="en-US" smtClean="0"/>
            </a:fld>
            <a:endParaRPr lang="zh-CN" altLang="en-US"/>
          </a:p>
        </p:txBody>
      </p:sp>
      <p:sp>
        <p:nvSpPr>
          <p:cNvPr id="1048876" name="页脚占位符 3"/>
          <p:cNvSpPr>
            <a:spLocks noGrp="1"/>
          </p:cNvSpPr>
          <p:nvPr>
            <p:ph type="ftr" sz="quarter" idx="11"/>
            <p:custDataLst>
              <p:tags r:id="rId5"/>
            </p:custDataLst>
          </p:nvPr>
        </p:nvSpPr>
        <p:spPr/>
        <p:txBody>
          <a:bodyPr/>
          <a:p>
            <a:endParaRPr lang="zh-CN" altLang="en-US" dirty="0"/>
          </a:p>
        </p:txBody>
      </p:sp>
      <p:sp>
        <p:nvSpPr>
          <p:cNvPr id="1048877" name="灯片编号占位符 4"/>
          <p:cNvSpPr>
            <a:spLocks noGrp="1"/>
          </p:cNvSpPr>
          <p:nvPr>
            <p:ph type="sldNum" sz="quarter" idx="12"/>
            <p:custDataLst>
              <p:tags r:id="rId6"/>
            </p:custDataLst>
          </p:nvPr>
        </p:nvSpPr>
        <p:spPr/>
        <p:txBody>
          <a:bodyPr/>
          <a:p>
            <a:fld id="{49AE70B2-8BF9-45C0-BB95-33D1B9D3A854}" type="slidenum">
              <a:rPr lang="zh-CN" altLang="en-US" smtClean="0"/>
            </a:fld>
            <a:endParaRPr lang="zh-CN" altLang="en-US" dirty="0"/>
          </a:p>
        </p:txBody>
      </p:sp>
      <p:sp>
        <p:nvSpPr>
          <p:cNvPr id="1048878" name="文本占位符 6"/>
          <p:cNvSpPr>
            <a:spLocks noGrp="1"/>
          </p:cNvSpPr>
          <p:nvPr>
            <p:ph type="body" sz="quarter" idx="13"/>
            <p:custDataLst>
              <p:tags r:id="rId7"/>
            </p:custDataLst>
          </p:nvPr>
        </p:nvSpPr>
        <p:spPr>
          <a:xfrm>
            <a:off x="586800" y="1764000"/>
            <a:ext cx="3956400" cy="4093200"/>
          </a:xfrm>
        </p:spPr>
        <p:txBody>
          <a:bodyPr lIns="91440" tIns="45720" rIns="91440" bIns="45720"/>
          <a:lstStyle>
            <a:lvl1pPr>
              <a:defRPr baseline="0">
                <a:solidFill>
                  <a:schemeClr val="bg1"/>
                </a:solidFill>
                <a:latin typeface="Arial" panose="020B0604020202020204" pitchFamily="34" charset="0"/>
                <a:ea typeface="微软雅黑" panose="020B0503020204020204" charset="-122"/>
              </a:defRPr>
            </a:lvl1pPr>
            <a:lvl2pPr>
              <a:defRPr baseline="0">
                <a:solidFill>
                  <a:schemeClr val="bg1"/>
                </a:solidFill>
                <a:latin typeface="Arial" panose="020B0604020202020204" pitchFamily="34" charset="0"/>
                <a:ea typeface="微软雅黑" panose="020B0503020204020204" charset="-122"/>
              </a:defRPr>
            </a:lvl2pPr>
            <a:lvl3pPr>
              <a:defRPr baseline="0">
                <a:solidFill>
                  <a:schemeClr val="bg1"/>
                </a:solidFill>
                <a:latin typeface="Arial" panose="020B0604020202020204" pitchFamily="34" charset="0"/>
                <a:ea typeface="微软雅黑" panose="020B0503020204020204" charset="-122"/>
              </a:defRPr>
            </a:lvl3pPr>
            <a:lvl4pPr>
              <a:defRPr baseline="0">
                <a:solidFill>
                  <a:schemeClr val="bg1"/>
                </a:solidFill>
                <a:latin typeface="Arial" panose="020B0604020202020204" pitchFamily="34" charset="0"/>
                <a:ea typeface="微软雅黑" panose="020B0503020204020204" charset="-122"/>
              </a:defRPr>
            </a:lvl4pPr>
            <a:lvl5pPr>
              <a:defRPr baseline="0">
                <a:solidFill>
                  <a:schemeClr val="bg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48879" name="内容占位符 8"/>
          <p:cNvSpPr>
            <a:spLocks noGrp="1"/>
          </p:cNvSpPr>
          <p:nvPr>
            <p:ph sz="quarter" idx="14"/>
            <p:custDataLst>
              <p:tags r:id="rId8"/>
            </p:custDataLst>
          </p:nvPr>
        </p:nvSpPr>
        <p:spPr>
          <a:xfrm>
            <a:off x="5101200" y="769938"/>
            <a:ext cx="6480000" cy="5087937"/>
          </a:xfrm>
        </p:spPr>
        <p:txBody>
          <a:bodyPr lIns="91440" tIns="45720" rIns="91440" bIns="45720"/>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79" name=""/>
        <p:cNvGrpSpPr/>
        <p:nvPr/>
      </p:nvGrpSpPr>
      <p:grpSpPr>
        <a:xfrm>
          <a:off x="0" y="0"/>
          <a:ext cx="0" cy="0"/>
          <a:chOff x="0" y="0"/>
          <a:chExt cx="0" cy="0"/>
        </a:xfrm>
      </p:grpSpPr>
      <p:sp>
        <p:nvSpPr>
          <p:cNvPr id="1048969" name="矩形 5"/>
          <p:cNvSpPr/>
          <p:nvPr userDrawn="1">
            <p:custDataLst>
              <p:tags r:id="rId2"/>
            </p:custDataLst>
          </p:nvPr>
        </p:nvSpPr>
        <p:spPr>
          <a:xfrm>
            <a:off x="-425" y="-3809"/>
            <a:ext cx="12192000" cy="266931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1048970" name="标题 1"/>
          <p:cNvSpPr>
            <a:spLocks noGrp="1"/>
          </p:cNvSpPr>
          <p:nvPr>
            <p:ph type="title"/>
            <p:custDataLst>
              <p:tags r:id="rId3"/>
            </p:custDataLst>
          </p:nvPr>
        </p:nvSpPr>
        <p:spPr>
          <a:xfrm>
            <a:off x="612000" y="781200"/>
            <a:ext cx="10976400" cy="626400"/>
          </a:xfrm>
        </p:spPr>
        <p:txBody>
          <a:bodyPr lIns="91440" tIns="45720" rIns="91440" bIns="45720" anchor="ctr"/>
          <a:lstStyle>
            <a:lvl1pPr algn="ctr">
              <a:defRPr sz="3600" baseline="0">
                <a:solidFill>
                  <a:schemeClr val="bg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1048971" name="日期占位符 2"/>
          <p:cNvSpPr>
            <a:spLocks noGrp="1"/>
          </p:cNvSpPr>
          <p:nvPr>
            <p:ph type="dt" sz="half" idx="10"/>
            <p:custDataLst>
              <p:tags r:id="rId4"/>
            </p:custDataLst>
          </p:nvPr>
        </p:nvSpPr>
        <p:spPr/>
        <p:txBody>
          <a:bodyPr/>
          <a:p>
            <a:fld id="{760FBDFE-C587-4B4C-A407-44438C67B59E}" type="datetimeFigureOut">
              <a:rPr lang="zh-CN" altLang="en-US" smtClean="0"/>
            </a:fld>
            <a:endParaRPr lang="zh-CN" altLang="en-US"/>
          </a:p>
        </p:txBody>
      </p:sp>
      <p:sp>
        <p:nvSpPr>
          <p:cNvPr id="1048972" name="页脚占位符 3"/>
          <p:cNvSpPr>
            <a:spLocks noGrp="1"/>
          </p:cNvSpPr>
          <p:nvPr>
            <p:ph type="ftr" sz="quarter" idx="11"/>
            <p:custDataLst>
              <p:tags r:id="rId5"/>
            </p:custDataLst>
          </p:nvPr>
        </p:nvSpPr>
        <p:spPr/>
        <p:txBody>
          <a:bodyPr/>
          <a:p>
            <a:endParaRPr lang="zh-CN" altLang="en-US" dirty="0"/>
          </a:p>
        </p:txBody>
      </p:sp>
      <p:sp>
        <p:nvSpPr>
          <p:cNvPr id="1048973" name="灯片编号占位符 4"/>
          <p:cNvSpPr>
            <a:spLocks noGrp="1"/>
          </p:cNvSpPr>
          <p:nvPr>
            <p:ph type="sldNum" sz="quarter" idx="12"/>
            <p:custDataLst>
              <p:tags r:id="rId6"/>
            </p:custDataLst>
          </p:nvPr>
        </p:nvSpPr>
        <p:spPr/>
        <p:txBody>
          <a:bodyPr/>
          <a:p>
            <a:fld id="{49AE70B2-8BF9-45C0-BB95-33D1B9D3A854}" type="slidenum">
              <a:rPr lang="zh-CN" altLang="en-US" smtClean="0"/>
            </a:fld>
            <a:endParaRPr lang="zh-CN" altLang="en-US" dirty="0"/>
          </a:p>
        </p:txBody>
      </p:sp>
      <p:sp>
        <p:nvSpPr>
          <p:cNvPr id="1048974" name="文本占位符 6"/>
          <p:cNvSpPr>
            <a:spLocks noGrp="1"/>
          </p:cNvSpPr>
          <p:nvPr>
            <p:ph type="body" sz="quarter" idx="13"/>
            <p:custDataLst>
              <p:tags r:id="rId7"/>
            </p:custDataLst>
          </p:nvPr>
        </p:nvSpPr>
        <p:spPr>
          <a:xfrm>
            <a:off x="612000" y="1659600"/>
            <a:ext cx="10975975" cy="828000"/>
          </a:xfrm>
        </p:spPr>
        <p:txBody>
          <a:bodyPr lIns="91440" tIns="45720" rIns="91440" bIns="45720"/>
          <a:lstStyle>
            <a:lvl1pPr algn="ctr">
              <a:defRPr baseline="0">
                <a:solidFill>
                  <a:schemeClr val="bg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048975" name="内容占位符 8"/>
          <p:cNvSpPr>
            <a:spLocks noGrp="1"/>
          </p:cNvSpPr>
          <p:nvPr>
            <p:ph sz="quarter" idx="14"/>
            <p:custDataLst>
              <p:tags r:id="rId8"/>
            </p:custDataLst>
          </p:nvPr>
        </p:nvSpPr>
        <p:spPr>
          <a:xfrm>
            <a:off x="612775" y="2808000"/>
            <a:ext cx="10965600" cy="3430800"/>
          </a:xfrm>
        </p:spPr>
        <p:txBody>
          <a:bodyPr lIns="91440" tIns="45720" rIns="91440" bIns="45720"/>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68" name=""/>
        <p:cNvGrpSpPr/>
        <p:nvPr/>
      </p:nvGrpSpPr>
      <p:grpSpPr>
        <a:xfrm>
          <a:off x="0" y="0"/>
          <a:ext cx="0" cy="0"/>
          <a:chOff x="0" y="0"/>
          <a:chExt cx="0" cy="0"/>
        </a:xfrm>
      </p:grpSpPr>
      <p:sp>
        <p:nvSpPr>
          <p:cNvPr id="1048894" name="矩形 7"/>
          <p:cNvSpPr/>
          <p:nvPr userDrawn="1">
            <p:custDataLst>
              <p:tags r:id="rId2"/>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lvl="0" algn="ctr"/>
            <a:endParaRPr lang="en-US" altLang="zh-CN" sz="1800">
              <a:sym typeface="+mn-ea"/>
            </a:endParaRPr>
          </a:p>
        </p:txBody>
      </p:sp>
      <p:sp>
        <p:nvSpPr>
          <p:cNvPr id="1048895" name="标题 1"/>
          <p:cNvSpPr>
            <a:spLocks noGrp="1"/>
          </p:cNvSpPr>
          <p:nvPr>
            <p:ph type="title"/>
            <p:custDataLst>
              <p:tags r:id="rId3"/>
            </p:custDataLst>
          </p:nvPr>
        </p:nvSpPr>
        <p:spPr>
          <a:xfrm>
            <a:off x="604800" y="669600"/>
            <a:ext cx="10976400" cy="565200"/>
          </a:xfrm>
        </p:spPr>
        <p:txBody>
          <a:bodyPr lIns="91440" tIns="45720" rIns="91440" bIns="45720" anchor="ctr"/>
          <a:lstStyle>
            <a:lvl1pPr algn="ct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1048896" name="矩形 12"/>
          <p:cNvSpPr/>
          <p:nvPr userDrawn="1">
            <p:custDataLst>
              <p:tags r:id="rId4"/>
            </p:custDataLst>
          </p:nvPr>
        </p:nvSpPr>
        <p:spPr>
          <a:xfrm>
            <a:off x="-3175" y="5029201"/>
            <a:ext cx="12192000" cy="18114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1048897" name="日期占位符 2"/>
          <p:cNvSpPr>
            <a:spLocks noGrp="1"/>
          </p:cNvSpPr>
          <p:nvPr>
            <p:ph type="dt" sz="half" idx="10"/>
            <p:custDataLst>
              <p:tags r:id="rId5"/>
            </p:custDataLst>
          </p:nvPr>
        </p:nvSpPr>
        <p:spPr/>
        <p:txBody>
          <a:bodyPr/>
          <a:p>
            <a:fld id="{760FBDFE-C587-4B4C-A407-44438C67B59E}" type="datetimeFigureOut">
              <a:rPr lang="zh-CN" altLang="en-US" smtClean="0"/>
            </a:fld>
            <a:endParaRPr lang="zh-CN" altLang="en-US"/>
          </a:p>
        </p:txBody>
      </p:sp>
      <p:sp>
        <p:nvSpPr>
          <p:cNvPr id="1048898" name="页脚占位符 3"/>
          <p:cNvSpPr>
            <a:spLocks noGrp="1"/>
          </p:cNvSpPr>
          <p:nvPr>
            <p:ph type="ftr" sz="quarter" idx="11"/>
            <p:custDataLst>
              <p:tags r:id="rId6"/>
            </p:custDataLst>
          </p:nvPr>
        </p:nvSpPr>
        <p:spPr/>
        <p:txBody>
          <a:bodyPr/>
          <a:p>
            <a:endParaRPr lang="zh-CN" altLang="en-US" dirty="0"/>
          </a:p>
        </p:txBody>
      </p:sp>
      <p:sp>
        <p:nvSpPr>
          <p:cNvPr id="1048899" name="灯片编号占位符 4"/>
          <p:cNvSpPr>
            <a:spLocks noGrp="1"/>
          </p:cNvSpPr>
          <p:nvPr>
            <p:ph type="sldNum" sz="quarter" idx="12"/>
            <p:custDataLst>
              <p:tags r:id="rId7"/>
            </p:custDataLst>
          </p:nvPr>
        </p:nvSpPr>
        <p:spPr/>
        <p:txBody>
          <a:bodyPr/>
          <a:p>
            <a:fld id="{49AE70B2-8BF9-45C0-BB95-33D1B9D3A854}" type="slidenum">
              <a:rPr lang="zh-CN" altLang="en-US" smtClean="0"/>
            </a:fld>
            <a:endParaRPr lang="zh-CN" altLang="en-US" dirty="0"/>
          </a:p>
        </p:txBody>
      </p:sp>
      <p:sp>
        <p:nvSpPr>
          <p:cNvPr id="1048900" name="内容占位符 6"/>
          <p:cNvSpPr>
            <a:spLocks noGrp="1"/>
          </p:cNvSpPr>
          <p:nvPr>
            <p:ph sz="quarter" idx="13"/>
            <p:custDataLst>
              <p:tags r:id="rId8"/>
            </p:custDataLst>
          </p:nvPr>
        </p:nvSpPr>
        <p:spPr>
          <a:xfrm>
            <a:off x="604837" y="1681200"/>
            <a:ext cx="10990800" cy="3211200"/>
          </a:xfrm>
        </p:spPr>
        <p:txBody>
          <a:bodyPr lIns="91440" tIns="45720" rIns="91440" bIns="45720"/>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48901" name="文本占位符 8"/>
          <p:cNvSpPr>
            <a:spLocks noGrp="1"/>
          </p:cNvSpPr>
          <p:nvPr>
            <p:ph type="body" sz="quarter" idx="14"/>
            <p:custDataLst>
              <p:tags r:id="rId9"/>
            </p:custDataLst>
          </p:nvPr>
        </p:nvSpPr>
        <p:spPr>
          <a:xfrm>
            <a:off x="594000" y="5180400"/>
            <a:ext cx="11001600" cy="1011600"/>
          </a:xfrm>
        </p:spPr>
        <p:txBody>
          <a:bodyPr lIns="91440" tIns="45720" rIns="91440" bIns="45720"/>
          <a:lstStyle>
            <a:lvl1pPr>
              <a:defRPr baseline="0">
                <a:solidFill>
                  <a:schemeClr val="bg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77" name=""/>
        <p:cNvGrpSpPr/>
        <p:nvPr/>
      </p:nvGrpSpPr>
      <p:grpSpPr>
        <a:xfrm>
          <a:off x="0" y="0"/>
          <a:ext cx="0" cy="0"/>
          <a:chOff x="0" y="0"/>
          <a:chExt cx="0" cy="0"/>
        </a:xfrm>
      </p:grpSpPr>
      <p:sp>
        <p:nvSpPr>
          <p:cNvPr id="1048950" name="矩形 9"/>
          <p:cNvSpPr/>
          <p:nvPr userDrawn="1">
            <p:custDataLst>
              <p:tags r:id="rId2"/>
            </p:custDataLst>
          </p:nvPr>
        </p:nvSpPr>
        <p:spPr>
          <a:xfrm>
            <a:off x="0" y="0"/>
            <a:ext cx="12192000" cy="914400"/>
          </a:xfrm>
          <a:prstGeom prst="rect">
            <a:avLst/>
          </a:prstGeom>
          <a:solidFill>
            <a:schemeClr val="accent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lvl="0" algn="ctr"/>
            <a:endParaRPr lang="en-US" altLang="zh-CN" sz="1800">
              <a:solidFill>
                <a:schemeClr val="bg1"/>
              </a:solidFill>
              <a:sym typeface="+mn-ea"/>
            </a:endParaRPr>
          </a:p>
        </p:txBody>
      </p:sp>
      <p:sp>
        <p:nvSpPr>
          <p:cNvPr id="1048951" name="标题 1"/>
          <p:cNvSpPr>
            <a:spLocks noGrp="1"/>
          </p:cNvSpPr>
          <p:nvPr>
            <p:ph type="title"/>
            <p:custDataLst>
              <p:tags r:id="rId3"/>
            </p:custDataLst>
          </p:nvPr>
        </p:nvSpPr>
        <p:spPr>
          <a:xfrm>
            <a:off x="579600" y="237600"/>
            <a:ext cx="11037600" cy="441964"/>
          </a:xfrm>
        </p:spPr>
        <p:txBody>
          <a:bodyPr lIns="91440" tIns="45720" rIns="91440" bIns="45720"/>
          <a:lstStyle>
            <a:lvl1pPr>
              <a:defRPr baseline="0">
                <a:solidFill>
                  <a:schemeClr val="bg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1048952" name="日期占位符 2"/>
          <p:cNvSpPr>
            <a:spLocks noGrp="1"/>
          </p:cNvSpPr>
          <p:nvPr>
            <p:ph type="dt" sz="half" idx="10"/>
            <p:custDataLst>
              <p:tags r:id="rId4"/>
            </p:custDataLst>
          </p:nvPr>
        </p:nvSpPr>
        <p:spPr/>
        <p:txBody>
          <a:bodyPr/>
          <a:p>
            <a:fld id="{760FBDFE-C587-4B4C-A407-44438C67B59E}" type="datetimeFigureOut">
              <a:rPr lang="zh-CN" altLang="en-US" smtClean="0"/>
            </a:fld>
            <a:endParaRPr lang="zh-CN" altLang="en-US"/>
          </a:p>
        </p:txBody>
      </p:sp>
      <p:sp>
        <p:nvSpPr>
          <p:cNvPr id="1048953" name="页脚占位符 3"/>
          <p:cNvSpPr>
            <a:spLocks noGrp="1"/>
          </p:cNvSpPr>
          <p:nvPr>
            <p:ph type="ftr" sz="quarter" idx="11"/>
            <p:custDataLst>
              <p:tags r:id="rId5"/>
            </p:custDataLst>
          </p:nvPr>
        </p:nvSpPr>
        <p:spPr/>
        <p:txBody>
          <a:bodyPr/>
          <a:p>
            <a:endParaRPr lang="zh-CN" altLang="en-US" dirty="0"/>
          </a:p>
        </p:txBody>
      </p:sp>
      <p:sp>
        <p:nvSpPr>
          <p:cNvPr id="1048954" name="灯片编号占位符 4"/>
          <p:cNvSpPr>
            <a:spLocks noGrp="1"/>
          </p:cNvSpPr>
          <p:nvPr>
            <p:ph type="sldNum" sz="quarter" idx="12"/>
            <p:custDataLst>
              <p:tags r:id="rId6"/>
            </p:custDataLst>
          </p:nvPr>
        </p:nvSpPr>
        <p:spPr/>
        <p:txBody>
          <a:bodyPr/>
          <a:p>
            <a:fld id="{49AE70B2-8BF9-45C0-BB95-33D1B9D3A854}" type="slidenum">
              <a:rPr lang="zh-CN" altLang="en-US" smtClean="0"/>
            </a:fld>
            <a:endParaRPr lang="zh-CN" altLang="en-US" dirty="0"/>
          </a:p>
        </p:txBody>
      </p:sp>
      <p:sp>
        <p:nvSpPr>
          <p:cNvPr id="1048955" name="内容占位符 6"/>
          <p:cNvSpPr>
            <a:spLocks noGrp="1"/>
          </p:cNvSpPr>
          <p:nvPr>
            <p:ph sz="quarter" idx="13"/>
            <p:custDataLst>
              <p:tags r:id="rId7"/>
            </p:custDataLst>
          </p:nvPr>
        </p:nvSpPr>
        <p:spPr>
          <a:xfrm>
            <a:off x="579600" y="1663200"/>
            <a:ext cx="5342400" cy="2894400"/>
          </a:xfrm>
        </p:spPr>
        <p:txBody>
          <a:bodyPr lIns="91440" tIns="45720" rIns="91440" bIns="45720"/>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48956" name="内容占位符 8"/>
          <p:cNvSpPr>
            <a:spLocks noGrp="1"/>
          </p:cNvSpPr>
          <p:nvPr>
            <p:ph sz="quarter" idx="14"/>
            <p:custDataLst>
              <p:tags r:id="rId8"/>
            </p:custDataLst>
          </p:nvPr>
        </p:nvSpPr>
        <p:spPr>
          <a:xfrm>
            <a:off x="6242400" y="1663200"/>
            <a:ext cx="5367600" cy="2894400"/>
          </a:xfrm>
        </p:spPr>
        <p:txBody>
          <a:bodyPr lIns="91440" tIns="45720" rIns="91440" bIns="45720"/>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48957" name="文本占位符 10"/>
          <p:cNvSpPr>
            <a:spLocks noGrp="1"/>
          </p:cNvSpPr>
          <p:nvPr>
            <p:ph type="body" sz="quarter" idx="15"/>
            <p:custDataLst>
              <p:tags r:id="rId9"/>
            </p:custDataLst>
          </p:nvPr>
        </p:nvSpPr>
        <p:spPr>
          <a:xfrm>
            <a:off x="572400" y="4816800"/>
            <a:ext cx="5342400" cy="781200"/>
          </a:xfrm>
        </p:spPr>
        <p:txBody>
          <a:bodyPr lIns="91440" tIns="45720" rIns="91440" bIns="45720"/>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048958" name="文本占位符 12"/>
          <p:cNvSpPr>
            <a:spLocks noGrp="1"/>
          </p:cNvSpPr>
          <p:nvPr>
            <p:ph type="body" sz="quarter" idx="16"/>
            <p:custDataLst>
              <p:tags r:id="rId10"/>
            </p:custDataLst>
          </p:nvPr>
        </p:nvSpPr>
        <p:spPr>
          <a:xfrm>
            <a:off x="6253200" y="4813200"/>
            <a:ext cx="5367600" cy="781200"/>
          </a:xfrm>
        </p:spPr>
        <p:txBody>
          <a:bodyPr lIns="91440" tIns="45720" rIns="91440" bIns="45720"/>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72" name=""/>
        <p:cNvGrpSpPr/>
        <p:nvPr/>
      </p:nvGrpSpPr>
      <p:grpSpPr>
        <a:xfrm>
          <a:off x="0" y="0"/>
          <a:ext cx="0" cy="0"/>
          <a:chOff x="0" y="0"/>
          <a:chExt cx="0" cy="0"/>
        </a:xfrm>
      </p:grpSpPr>
      <p:sp>
        <p:nvSpPr>
          <p:cNvPr id="1048922" name="矩形 9"/>
          <p:cNvSpPr/>
          <p:nvPr userDrawn="1">
            <p:custDataLst>
              <p:tags r:id="rId2"/>
            </p:custDataLst>
          </p:nvPr>
        </p:nvSpPr>
        <p:spPr>
          <a:xfrm>
            <a:off x="0" y="959224"/>
            <a:ext cx="12192000" cy="4939553"/>
          </a:xfrm>
          <a:prstGeom prst="rect">
            <a:avLst/>
          </a:prstGeom>
          <a:solidFill>
            <a:schemeClr val="accent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lvl="0" algn="ctr"/>
            <a:endParaRPr lang="en-US" altLang="zh-CN" sz="1800">
              <a:sym typeface="+mn-ea"/>
            </a:endParaRPr>
          </a:p>
        </p:txBody>
      </p:sp>
      <p:sp>
        <p:nvSpPr>
          <p:cNvPr id="1048923" name="标题 1"/>
          <p:cNvSpPr>
            <a:spLocks noGrp="1"/>
          </p:cNvSpPr>
          <p:nvPr>
            <p:ph type="title" hasCustomPrompt="1"/>
            <p:custDataLst>
              <p:tags r:id="rId3"/>
            </p:custDataLst>
          </p:nvPr>
        </p:nvSpPr>
        <p:spPr>
          <a:xfrm>
            <a:off x="1522800" y="1339200"/>
            <a:ext cx="9144000" cy="2386800"/>
          </a:xfrm>
        </p:spPr>
        <p:txBody>
          <a:bodyPr lIns="91440" tIns="45720" rIns="91440" bIns="45720" anchor="b"/>
          <a:lstStyle>
            <a:lvl1pPr algn="ctr">
              <a:defRPr sz="6000" baseline="0">
                <a:solidFill>
                  <a:schemeClr val="bg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1048924" name="日期占位符 2"/>
          <p:cNvSpPr>
            <a:spLocks noGrp="1"/>
          </p:cNvSpPr>
          <p:nvPr>
            <p:ph type="dt" sz="half" idx="10"/>
            <p:custDataLst>
              <p:tags r:id="rId4"/>
            </p:custDataLst>
          </p:nvPr>
        </p:nvSpPr>
        <p:spPr/>
        <p:txBody>
          <a:bodyPr/>
          <a:p>
            <a:fld id="{760FBDFE-C587-4B4C-A407-44438C67B59E}" type="datetimeFigureOut">
              <a:rPr lang="zh-CN" altLang="en-US" smtClean="0"/>
            </a:fld>
            <a:endParaRPr lang="zh-CN" altLang="en-US"/>
          </a:p>
        </p:txBody>
      </p:sp>
      <p:sp>
        <p:nvSpPr>
          <p:cNvPr id="1048925" name="页脚占位符 3"/>
          <p:cNvSpPr>
            <a:spLocks noGrp="1"/>
          </p:cNvSpPr>
          <p:nvPr>
            <p:ph type="ftr" sz="quarter" idx="11"/>
            <p:custDataLst>
              <p:tags r:id="rId5"/>
            </p:custDataLst>
          </p:nvPr>
        </p:nvSpPr>
        <p:spPr/>
        <p:txBody>
          <a:bodyPr/>
          <a:p>
            <a:endParaRPr lang="zh-CN" altLang="en-US" dirty="0"/>
          </a:p>
        </p:txBody>
      </p:sp>
      <p:sp>
        <p:nvSpPr>
          <p:cNvPr id="1048926" name="灯片编号占位符 4"/>
          <p:cNvSpPr>
            <a:spLocks noGrp="1"/>
          </p:cNvSpPr>
          <p:nvPr>
            <p:ph type="sldNum" sz="quarter" idx="12"/>
            <p:custDataLst>
              <p:tags r:id="rId6"/>
            </p:custDataLst>
          </p:nvPr>
        </p:nvSpPr>
        <p:spPr/>
        <p:txBody>
          <a:bodyPr/>
          <a:p>
            <a:fld id="{49AE70B2-8BF9-45C0-BB95-33D1B9D3A854}" type="slidenum">
              <a:rPr lang="zh-CN" altLang="en-US" smtClean="0"/>
            </a:fld>
            <a:endParaRPr lang="zh-CN" altLang="en-US" dirty="0"/>
          </a:p>
        </p:txBody>
      </p:sp>
      <p:sp>
        <p:nvSpPr>
          <p:cNvPr id="1048927" name="文本占位符 6"/>
          <p:cNvSpPr>
            <a:spLocks noGrp="1"/>
          </p:cNvSpPr>
          <p:nvPr>
            <p:ph type="body" sz="quarter" idx="13"/>
            <p:custDataLst>
              <p:tags r:id="rId7"/>
            </p:custDataLst>
          </p:nvPr>
        </p:nvSpPr>
        <p:spPr>
          <a:xfrm>
            <a:off x="1522413" y="3862800"/>
            <a:ext cx="9144000" cy="1656000"/>
          </a:xfrm>
        </p:spPr>
        <p:txBody>
          <a:bodyPr lIns="91440" tIns="45720" rIns="91440" bIns="45720"/>
          <a:lstStyle>
            <a:lvl1pPr algn="ctr">
              <a:defRPr baseline="0">
                <a:solidFill>
                  <a:schemeClr val="bg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1_仅标题">
    <p:spTree>
      <p:nvGrpSpPr>
        <p:cNvPr id="1" name=""/>
        <p:cNvGrpSpPr/>
        <p:nvPr/>
      </p:nvGrpSpPr>
      <p:grpSpPr>
        <a:xfrm>
          <a:off x="0" y="0"/>
          <a:ext cx="0" cy="0"/>
          <a:chOff x="0" y="0"/>
          <a:chExt cx="0" cy="0"/>
        </a:xfrm>
      </p:grpSpPr>
      <p:pic>
        <p:nvPicPr>
          <p:cNvPr id="8" name="图片 7" descr="章节页背景"/>
          <p:cNvPicPr>
            <a:picLocks noChangeAspect="1"/>
          </p:cNvPicPr>
          <p:nvPr>
            <p:custDataLst>
              <p:tags r:id="rId2"/>
            </p:custDataLst>
          </p:nvPr>
        </p:nvPicPr>
        <p:blipFill>
          <a:blip r:embed="rId3"/>
          <a:stretch>
            <a:fillRect/>
          </a:stretch>
        </p:blipFill>
        <p:spPr>
          <a:xfrm>
            <a:off x="0" y="0"/>
            <a:ext cx="12192000" cy="6858000"/>
          </a:xfrm>
          <a:prstGeom prst="rect">
            <a:avLst/>
          </a:prstGeom>
        </p:spPr>
      </p:pic>
      <p:pic>
        <p:nvPicPr>
          <p:cNvPr id="6" name="图片 5" descr="目录页装饰2"/>
          <p:cNvPicPr>
            <a:picLocks noChangeAspect="1"/>
          </p:cNvPicPr>
          <p:nvPr>
            <p:custDataLst>
              <p:tags r:id="rId4"/>
            </p:custDataLst>
          </p:nvPr>
        </p:nvPicPr>
        <p:blipFill>
          <a:blip r:embed="rId5"/>
          <a:stretch>
            <a:fillRect/>
          </a:stretch>
        </p:blipFill>
        <p:spPr>
          <a:xfrm>
            <a:off x="0" y="3517485"/>
            <a:ext cx="5019676" cy="3340514"/>
          </a:xfrm>
          <a:prstGeom prst="rect">
            <a:avLst/>
          </a:prstGeom>
        </p:spPr>
      </p:pic>
      <p:pic>
        <p:nvPicPr>
          <p:cNvPr id="7" name="图片 6" descr="目录页装饰1"/>
          <p:cNvPicPr>
            <a:picLocks noChangeAspect="1"/>
          </p:cNvPicPr>
          <p:nvPr>
            <p:custDataLst>
              <p:tags r:id="rId6"/>
            </p:custDataLst>
          </p:nvPr>
        </p:nvPicPr>
        <p:blipFill>
          <a:blip r:embed="rId7"/>
          <a:stretch>
            <a:fillRect/>
          </a:stretch>
        </p:blipFill>
        <p:spPr>
          <a:xfrm>
            <a:off x="8768460" y="0"/>
            <a:ext cx="3423540" cy="3048635"/>
          </a:xfrm>
          <a:prstGeom prst="rect">
            <a:avLst/>
          </a:prstGeom>
        </p:spPr>
      </p:pic>
      <p:sp>
        <p:nvSpPr>
          <p:cNvPr id="2" name="标题 1"/>
          <p:cNvSpPr>
            <a:spLocks noGrp="1"/>
          </p:cNvSpPr>
          <p:nvPr>
            <p:ph type="title"/>
            <p:custDataLst>
              <p:tags r:id="rId8"/>
            </p:custDataLst>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汉仪中黑 简" panose="00020600040101010101"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9"/>
            </p:custDataLst>
          </p:nvPr>
        </p:nvSpPr>
        <p:spPr/>
        <p:txBody>
          <a:bodyPr/>
          <a:lstStyle>
            <a:lvl1pPr>
              <a:defRPr>
                <a:solidFill>
                  <a:schemeClr val="lt1">
                    <a:tint val="75000"/>
                  </a:schemeClr>
                </a:solidFill>
                <a:latin typeface="Arial" panose="020B0604020202020204" pitchFamily="34" charset="0"/>
                <a:ea typeface="汉仪中黑 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a:solidFill>
                  <a:schemeClr val="tx1">
                    <a:tint val="75000"/>
                  </a:schemeClr>
                </a:solidFill>
                <a:latin typeface="Arial" panose="020B0604020202020204" pitchFamily="34" charset="0"/>
                <a:ea typeface="汉仪中黑 简" panose="00020600040101010101" charset="-122"/>
              </a:defRPr>
            </a:lvl1pPr>
          </a:lstStyle>
          <a:p>
            <a:endParaRPr lang="zh-CN" altLang="en-US"/>
          </a:p>
        </p:txBody>
      </p:sp>
      <p:sp>
        <p:nvSpPr>
          <p:cNvPr id="5" name="灯片编号占位符 4"/>
          <p:cNvSpPr>
            <a:spLocks noGrp="1"/>
          </p:cNvSpPr>
          <p:nvPr>
            <p:ph type="sldNum" sz="quarter" idx="12"/>
            <p:custDataLst>
              <p:tags r:id="rId11"/>
            </p:custDataLst>
          </p:nvPr>
        </p:nvSpPr>
        <p:spPr/>
        <p:txBody>
          <a:bodyPr/>
          <a:lstStyle>
            <a:lvl1pPr>
              <a:defRPr>
                <a:solidFill>
                  <a:schemeClr val="tx1">
                    <a:tint val="75000"/>
                  </a:schemeClr>
                </a:solidFill>
                <a:latin typeface="Arial" panose="020B0604020202020204" pitchFamily="34" charset="0"/>
                <a:ea typeface="汉仪中黑 简" panose="00020600040101010101"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89CF772-3107-4B71-8977-3CF50CBF06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F876F0-B160-43C2-B39E-144A13AC97DF}" type="slidenum">
              <a:rPr lang="zh-CN" altLang="en-US" smtClean="0"/>
            </a:fld>
            <a:endParaRPr lang="zh-CN" altLang="en-US"/>
          </a:p>
        </p:txBody>
      </p:sp>
    </p:spTree>
  </p:cSld>
  <p:clrMapOvr>
    <a:masterClrMapping/>
  </p:clrMapOvr>
  <p:transition spd="slow" advTm="0">
    <p:randomBar dir="vert"/>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7" Type="http://schemas.openxmlformats.org/officeDocument/2006/relationships/theme" Target="../theme/theme1.xml"/><Relationship Id="rId26" Type="http://schemas.openxmlformats.org/officeDocument/2006/relationships/tags" Target="../tags/tag133.xml"/><Relationship Id="rId25" Type="http://schemas.openxmlformats.org/officeDocument/2006/relationships/tags" Target="../tags/tag132.xml"/><Relationship Id="rId24" Type="http://schemas.openxmlformats.org/officeDocument/2006/relationships/tags" Target="../tags/tag131.xml"/><Relationship Id="rId23" Type="http://schemas.openxmlformats.org/officeDocument/2006/relationships/tags" Target="../tags/tag130.xml"/><Relationship Id="rId22" Type="http://schemas.openxmlformats.org/officeDocument/2006/relationships/tags" Target="../tags/tag129.xml"/><Relationship Id="rId21" Type="http://schemas.openxmlformats.org/officeDocument/2006/relationships/tags" Target="../tags/tag128.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9.xml"/><Relationship Id="rId8" Type="http://schemas.openxmlformats.org/officeDocument/2006/relationships/slideLayout" Target="../slideLayouts/slideLayout28.xml"/><Relationship Id="rId7" Type="http://schemas.openxmlformats.org/officeDocument/2006/relationships/slideLayout" Target="../slideLayouts/slideLayout27.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3" Type="http://schemas.openxmlformats.org/officeDocument/2006/relationships/slideLayout" Target="../slideLayouts/slideLayout23.xml"/><Relationship Id="rId2" Type="http://schemas.openxmlformats.org/officeDocument/2006/relationships/slideLayout" Target="../slideLayouts/slideLayout22.xml"/><Relationship Id="rId12" Type="http://schemas.openxmlformats.org/officeDocument/2006/relationships/theme" Target="../theme/theme2.xml"/><Relationship Id="rId11" Type="http://schemas.openxmlformats.org/officeDocument/2006/relationships/slideLayout" Target="../slideLayouts/slideLayout31.xml"/><Relationship Id="rId10" Type="http://schemas.openxmlformats.org/officeDocument/2006/relationships/slideLayout" Target="../slideLayouts/slideLayout30.xml"/><Relationship Id="rId1"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40.xml"/><Relationship Id="rId8" Type="http://schemas.openxmlformats.org/officeDocument/2006/relationships/slideLayout" Target="../slideLayouts/slideLayout39.xml"/><Relationship Id="rId7" Type="http://schemas.openxmlformats.org/officeDocument/2006/relationships/slideLayout" Target="../slideLayouts/slideLayout38.xml"/><Relationship Id="rId6" Type="http://schemas.openxmlformats.org/officeDocument/2006/relationships/slideLayout" Target="../slideLayouts/slideLayout37.xml"/><Relationship Id="rId5" Type="http://schemas.openxmlformats.org/officeDocument/2006/relationships/slideLayout" Target="../slideLayouts/slideLayout36.xml"/><Relationship Id="rId4" Type="http://schemas.openxmlformats.org/officeDocument/2006/relationships/slideLayout" Target="../slideLayouts/slideLayout35.xml"/><Relationship Id="rId3" Type="http://schemas.openxmlformats.org/officeDocument/2006/relationships/slideLayout" Target="../slideLayouts/slideLayout34.xml"/><Relationship Id="rId2" Type="http://schemas.openxmlformats.org/officeDocument/2006/relationships/slideLayout" Target="../slideLayouts/slideLayout33.xml"/><Relationship Id="rId12" Type="http://schemas.openxmlformats.org/officeDocument/2006/relationships/theme" Target="../theme/theme3.xml"/><Relationship Id="rId11" Type="http://schemas.openxmlformats.org/officeDocument/2006/relationships/slideLayout" Target="../slideLayouts/slideLayout42.xml"/><Relationship Id="rId10" Type="http://schemas.openxmlformats.org/officeDocument/2006/relationships/slideLayout" Target="../slideLayouts/slideLayout41.xml"/><Relationship Id="rId1"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5" name=""/>
        <p:cNvGrpSpPr/>
        <p:nvPr/>
      </p:nvGrpSpPr>
      <p:grpSpPr>
        <a:xfrm>
          <a:off x="0" y="0"/>
          <a:ext cx="0" cy="0"/>
          <a:chOff x="0" y="0"/>
          <a:chExt cx="0" cy="0"/>
        </a:xfrm>
      </p:grpSpPr>
      <p:sp>
        <p:nvSpPr>
          <p:cNvPr id="1048576" name="标题占位符 1"/>
          <p:cNvSpPr>
            <a:spLocks noGrp="1"/>
          </p:cNvSpPr>
          <p:nvPr>
            <p:ph type="title"/>
            <p:custDataLst>
              <p:tags r:id="rId21"/>
            </p:custDataLst>
          </p:nvPr>
        </p:nvSpPr>
        <p:spPr>
          <a:xfrm>
            <a:off x="669882" y="443230"/>
            <a:ext cx="10852237" cy="441964"/>
          </a:xfrm>
          <a:prstGeom prst="rect">
            <a:avLst/>
          </a:prstGeom>
        </p:spPr>
        <p:txBody>
          <a:bodyPr vert="horz" lIns="101600" tIns="38100" rIns="76200" bIns="38100" rtlCol="0" anchor="t" anchorCtr="0">
            <a:noAutofit/>
          </a:bodyPr>
          <a:p>
            <a:r>
              <a:rPr lang="zh-CN" altLang="en-US" dirty="0"/>
              <a:t>单击此处编辑母版标题样式</a:t>
            </a:r>
            <a:endParaRPr lang="zh-CN" altLang="en-US" dirty="0"/>
          </a:p>
        </p:txBody>
      </p:sp>
      <p:sp>
        <p:nvSpPr>
          <p:cNvPr id="1048577" name="文本占位符 2"/>
          <p:cNvSpPr>
            <a:spLocks noGrp="1"/>
          </p:cNvSpPr>
          <p:nvPr>
            <p:ph type="body" idx="1"/>
            <p:custDataLst>
              <p:tags r:id="rId22"/>
            </p:custDataLst>
          </p:nvPr>
        </p:nvSpPr>
        <p:spPr>
          <a:xfrm>
            <a:off x="669882" y="952508"/>
            <a:ext cx="10852237" cy="5388907"/>
          </a:xfrm>
          <a:prstGeom prst="rect">
            <a:avLst/>
          </a:prstGeom>
        </p:spPr>
        <p:txBody>
          <a:bodyPr vert="horz" lIns="101600" tIns="0" rIns="82550" bIns="0" rtlCol="0">
            <a:normAutofit/>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48578" name="日期占位符 3"/>
          <p:cNvSpPr>
            <a:spLocks noGrp="1"/>
          </p:cNvSpPr>
          <p:nvPr>
            <p:ph type="dt" sz="half" idx="2"/>
            <p:custDataLst>
              <p:tags r:id="rId23"/>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1048579" name="页脚占位符 4"/>
          <p:cNvSpPr>
            <a:spLocks noGrp="1"/>
          </p:cNvSpPr>
          <p:nvPr>
            <p:ph type="ftr" sz="quarter" idx="3"/>
            <p:custDataLst>
              <p:tags r:id="rId24"/>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1048580" name="灯片编号占位符 5"/>
          <p:cNvSpPr>
            <a:spLocks noGrp="1"/>
          </p:cNvSpPr>
          <p:nvPr>
            <p:ph type="sldNum" sz="quarter" idx="4"/>
            <p:custDataLst>
              <p:tags r:id="rId25"/>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1048581" name="KSO_TEMPLATE" hidden="1"/>
          <p:cNvSpPr/>
          <p:nvPr userDrawn="1">
            <p:custDataLst>
              <p:tags r:id="rId26"/>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80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latin typeface="微软雅黑" panose="020B0503020204020204" charset="-122"/>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latin typeface="微软雅黑" panose="020B0503020204020204" charset="-122"/>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latin typeface="微软雅黑" panose="020B0503020204020204" charset="-122"/>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latin typeface="微软雅黑" panose="020B0503020204020204" charset="-122"/>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latin typeface="微软雅黑" panose="020B0503020204020204" charset="-122"/>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latin typeface="微软雅黑" panose="020B0503020204020204" charset="-122"/>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9CF772-3107-4B71-8977-3CF50CBF069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F876F0-B160-43C2-B39E-144A13AC97D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ransition spd="slow" advTm="0">
    <p:randomBar dir="ver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9CF772-3107-4B71-8977-3CF50CBF069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F876F0-B160-43C2-B39E-144A13AC97D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ransition spd="slow" advTm="0">
    <p:randomBar dir="ver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1.xml"/><Relationship Id="rId4" Type="http://schemas.openxmlformats.org/officeDocument/2006/relationships/tags" Target="../tags/tag137.xml"/><Relationship Id="rId3" Type="http://schemas.openxmlformats.org/officeDocument/2006/relationships/tags" Target="../tags/tag136.xml"/><Relationship Id="rId2" Type="http://schemas.openxmlformats.org/officeDocument/2006/relationships/tags" Target="../tags/tag135.xml"/><Relationship Id="rId1" Type="http://schemas.openxmlformats.org/officeDocument/2006/relationships/tags" Target="../tags/tag134.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40.xml"/><Relationship Id="rId2" Type="http://schemas.openxmlformats.org/officeDocument/2006/relationships/tags" Target="../tags/tag139.xml"/><Relationship Id="rId1" Type="http://schemas.openxmlformats.org/officeDocument/2006/relationships/tags" Target="../tags/tag138.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tags" Target="../tags/tag141.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46.xml"/><Relationship Id="rId2" Type="http://schemas.openxmlformats.org/officeDocument/2006/relationships/tags" Target="../tags/tag145.xml"/><Relationship Id="rId1" Type="http://schemas.openxmlformats.org/officeDocument/2006/relationships/tags" Target="../tags/tag144.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49.xml"/><Relationship Id="rId2" Type="http://schemas.openxmlformats.org/officeDocument/2006/relationships/tags" Target="../tags/tag148.xml"/><Relationship Id="rId1" Type="http://schemas.openxmlformats.org/officeDocument/2006/relationships/tags" Target="../tags/tag14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9" Type="http://schemas.openxmlformats.org/officeDocument/2006/relationships/tags" Target="../tags/tag156.xml"/><Relationship Id="rId8" Type="http://schemas.openxmlformats.org/officeDocument/2006/relationships/tags" Target="../tags/tag155.xml"/><Relationship Id="rId7" Type="http://schemas.openxmlformats.org/officeDocument/2006/relationships/tags" Target="../tags/tag154.xml"/><Relationship Id="rId6" Type="http://schemas.openxmlformats.org/officeDocument/2006/relationships/tags" Target="../tags/tag153.xml"/><Relationship Id="rId5" Type="http://schemas.openxmlformats.org/officeDocument/2006/relationships/tags" Target="../tags/tag152.xml"/><Relationship Id="rId4" Type="http://schemas.openxmlformats.org/officeDocument/2006/relationships/tags" Target="../tags/tag151.xml"/><Relationship Id="rId3" Type="http://schemas.openxmlformats.org/officeDocument/2006/relationships/image" Target="../media/image10.png"/><Relationship Id="rId2" Type="http://schemas.openxmlformats.org/officeDocument/2006/relationships/tags" Target="../tags/tag150.xml"/><Relationship Id="rId12" Type="http://schemas.openxmlformats.org/officeDocument/2006/relationships/slideLayout" Target="../slideLayouts/slideLayout32.xml"/><Relationship Id="rId11" Type="http://schemas.openxmlformats.org/officeDocument/2006/relationships/tags" Target="../tags/tag158.xml"/><Relationship Id="rId10" Type="http://schemas.openxmlformats.org/officeDocument/2006/relationships/tags" Target="../tags/tag157.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32.xml"/><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61.xml"/><Relationship Id="rId2" Type="http://schemas.openxmlformats.org/officeDocument/2006/relationships/tags" Target="../tags/tag160.xml"/><Relationship Id="rId1" Type="http://schemas.openxmlformats.org/officeDocument/2006/relationships/tags" Target="../tags/tag159.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64.xml"/><Relationship Id="rId2" Type="http://schemas.openxmlformats.org/officeDocument/2006/relationships/tags" Target="../tags/tag163.xml"/><Relationship Id="rId1" Type="http://schemas.openxmlformats.org/officeDocument/2006/relationships/tags" Target="../tags/tag16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image" Target="../media/image14.png"/><Relationship Id="rId1"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586" name="文本框 39"/>
          <p:cNvSpPr txBox="1"/>
          <p:nvPr>
            <p:custDataLst>
              <p:tags r:id="rId1"/>
            </p:custDataLst>
          </p:nvPr>
        </p:nvSpPr>
        <p:spPr>
          <a:xfrm>
            <a:off x="208915" y="1111250"/>
            <a:ext cx="6672580" cy="797560"/>
          </a:xfrm>
          <a:prstGeom prst="rect">
            <a:avLst/>
          </a:prstGeom>
          <a:noFill/>
        </p:spPr>
        <p:txBody>
          <a:bodyPr wrap="square" rtlCol="0" anchor="b"/>
          <a:p>
            <a:pPr algn="ctr"/>
            <a:r>
              <a:rPr lang="en-US" altLang="zh-CN" sz="3600" b="1" spc="300" dirty="0">
                <a:solidFill>
                  <a:srgbClr val="002060"/>
                </a:solidFill>
                <a:latin typeface="Arial" panose="020B0604020202020204" pitchFamily="34" charset="0"/>
                <a:ea typeface="微软雅黑" panose="020B0503020204020204" charset="-122"/>
                <a:sym typeface="Arial" panose="020B0604020202020204" pitchFamily="34" charset="0"/>
              </a:rPr>
              <a:t>2025-2026</a:t>
            </a:r>
            <a:r>
              <a:rPr lang="zh-CN" altLang="en-US" sz="3600" b="1" spc="300" dirty="0">
                <a:solidFill>
                  <a:srgbClr val="002060"/>
                </a:solidFill>
                <a:latin typeface="Arial" panose="020B0604020202020204" pitchFamily="34" charset="0"/>
                <a:ea typeface="微软雅黑" panose="020B0503020204020204" charset="-122"/>
                <a:sym typeface="Arial" panose="020B0604020202020204" pitchFamily="34" charset="0"/>
              </a:rPr>
              <a:t>学年</a:t>
            </a:r>
            <a:endParaRPr lang="zh-CN" altLang="en-US" sz="3600" b="1" spc="300" dirty="0">
              <a:solidFill>
                <a:srgbClr val="002060"/>
              </a:solidFill>
              <a:latin typeface="Arial" panose="020B0604020202020204" pitchFamily="34" charset="0"/>
              <a:ea typeface="微软雅黑" panose="020B0503020204020204" charset="-122"/>
              <a:sym typeface="Arial" panose="020B0604020202020204" pitchFamily="34" charset="0"/>
            </a:endParaRPr>
          </a:p>
        </p:txBody>
      </p:sp>
      <p:sp>
        <p:nvSpPr>
          <p:cNvPr id="1048587" name="标题 28"/>
          <p:cNvSpPr>
            <a:spLocks noGrp="1"/>
          </p:cNvSpPr>
          <p:nvPr>
            <p:ph type="ctrTitle" idx="4294967295"/>
            <p:custDataLst>
              <p:tags r:id="rId2"/>
            </p:custDataLst>
          </p:nvPr>
        </p:nvSpPr>
        <p:spPr>
          <a:xfrm>
            <a:off x="114935" y="2305685"/>
            <a:ext cx="7021195" cy="1123950"/>
          </a:xfrm>
        </p:spPr>
        <p:txBody>
          <a:bodyPr>
            <a:noAutofit/>
          </a:bodyPr>
          <a:p>
            <a:pPr marL="0" lvl="0" algn="ctr">
              <a:buNone/>
            </a:pPr>
            <a:r>
              <a:rPr lang="zh-CN" altLang="en-US" sz="4800" dirty="0">
                <a:solidFill>
                  <a:srgbClr val="C00000"/>
                </a:solidFill>
              </a:rPr>
              <a:t>课堂考勤、请假、违纪</a:t>
            </a:r>
            <a:endParaRPr lang="zh-CN" altLang="en-US" sz="4800" dirty="0">
              <a:solidFill>
                <a:srgbClr val="C00000"/>
              </a:solidFill>
            </a:endParaRPr>
          </a:p>
        </p:txBody>
      </p:sp>
      <p:sp>
        <p:nvSpPr>
          <p:cNvPr id="1048588" name="文本占位符 8"/>
          <p:cNvSpPr>
            <a:spLocks noGrp="1"/>
          </p:cNvSpPr>
          <p:nvPr>
            <p:custDataLst>
              <p:tags r:id="rId3"/>
            </p:custDataLst>
          </p:nvPr>
        </p:nvSpPr>
        <p:spPr>
          <a:xfrm>
            <a:off x="828675" y="4784725"/>
            <a:ext cx="3245485" cy="44831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101600" tIns="0" rIns="82550" bIns="0" rtlCol="0" anchor="ctr" anchorCtr="0">
            <a:normAutofit/>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lt1"/>
                </a:solidFill>
                <a:latin typeface="微软雅黑" panose="020B0503020204020204" charset="-122"/>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lt1"/>
                </a:solidFill>
                <a:latin typeface="微软雅黑" panose="020B0503020204020204" charset="-122"/>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lt1"/>
                </a:solidFill>
                <a:latin typeface="微软雅黑" panose="020B0503020204020204" charset="-122"/>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lt1"/>
                </a:solidFill>
                <a:latin typeface="微软雅黑" panose="020B0503020204020204" charset="-122"/>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lt1"/>
                </a:solidFill>
                <a:latin typeface="微软雅黑" panose="020B0503020204020204" charset="-122"/>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lvl="0" indent="0" algn="ctr">
              <a:lnSpc>
                <a:spcPct val="100000"/>
              </a:lnSpc>
              <a:spcBef>
                <a:spcPts val="0"/>
              </a:spcBef>
              <a:spcAft>
                <a:spcPts val="0"/>
              </a:spcAft>
              <a:buSzPct val="100000"/>
              <a:buNone/>
            </a:pPr>
            <a:r>
              <a:rPr lang="zh-CN" sz="2400" dirty="0">
                <a:solidFill>
                  <a:schemeClr val="lt1"/>
                </a:solidFill>
                <a:sym typeface="+mn-ea"/>
              </a:rPr>
              <a:t>计算机学院学工部</a:t>
            </a:r>
            <a:endParaRPr lang="zh-CN" sz="2400" dirty="0">
              <a:solidFill>
                <a:schemeClr val="lt1"/>
              </a:solidFill>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33" name="矩形 13"/>
          <p:cNvSpPr/>
          <p:nvPr/>
        </p:nvSpPr>
        <p:spPr>
          <a:xfrm>
            <a:off x="1437005" y="315914"/>
            <a:ext cx="10273030" cy="521970"/>
          </a:xfrm>
          <a:prstGeom prst="rect">
            <a:avLst/>
          </a:prstGeom>
          <a:noFill/>
          <a:ln w="9525">
            <a:noFill/>
          </a:ln>
        </p:spPr>
        <p:txBody>
          <a:bodyPr wrap="square" anchor="ctr" anchorCtr="0">
            <a:spAutoFit/>
          </a:bodyPr>
          <a:p>
            <a:pPr algn="l"/>
            <a:r>
              <a:rPr lang="zh-CN" altLang="en-US" sz="2800" b="1" dirty="0">
                <a:solidFill>
                  <a:srgbClr val="17406D"/>
                </a:solidFill>
                <a:latin typeface="微软雅黑" panose="020B0503020204020204" charset="-122"/>
                <a:ea typeface="微软雅黑" panose="020B0503020204020204" charset="-122"/>
              </a:rPr>
              <a:t>一、学籍、考勤、处分相关</a:t>
            </a:r>
            <a:r>
              <a:rPr lang="zh-CN" altLang="en-US" sz="2800" b="1" dirty="0">
                <a:solidFill>
                  <a:srgbClr val="17406D"/>
                </a:solidFill>
                <a:latin typeface="微软雅黑" panose="020B0503020204020204" charset="-122"/>
                <a:ea typeface="微软雅黑" panose="020B0503020204020204" charset="-122"/>
                <a:sym typeface="+mn-ea"/>
              </a:rPr>
              <a:t>文件制度</a:t>
            </a:r>
            <a:endParaRPr lang="zh-CN" sz="2800" b="1" dirty="0">
              <a:solidFill>
                <a:srgbClr val="17406D"/>
              </a:solidFill>
              <a:latin typeface="微软雅黑" panose="020B0503020204020204" charset="-122"/>
              <a:ea typeface="微软雅黑" panose="020B0503020204020204" charset="-122"/>
            </a:endParaRPr>
          </a:p>
        </p:txBody>
      </p:sp>
      <p:cxnSp>
        <p:nvCxnSpPr>
          <p:cNvPr id="3145729" name="直接连接符 40"/>
          <p:cNvCxnSpPr/>
          <p:nvPr/>
        </p:nvCxnSpPr>
        <p:spPr>
          <a:xfrm>
            <a:off x="1296956" y="838200"/>
            <a:ext cx="10337993" cy="0"/>
          </a:xfrm>
          <a:prstGeom prst="line">
            <a:avLst/>
          </a:prstGeom>
          <a:noFill/>
          <a:ln w="12700" cap="flat" cmpd="sng" algn="ctr">
            <a:gradFill>
              <a:gsLst>
                <a:gs pos="0">
                  <a:srgbClr val="17406D"/>
                </a:gs>
                <a:gs pos="100000">
                  <a:srgbClr val="17406D">
                    <a:alpha val="0"/>
                  </a:srgbClr>
                </a:gs>
              </a:gsLst>
              <a:lin ang="0" scaled="0"/>
            </a:gradFill>
            <a:prstDash val="solid"/>
            <a:miter lim="800000"/>
          </a:ln>
          <a:effectLst/>
        </p:spPr>
      </p:cxnSp>
      <p:sp>
        <p:nvSpPr>
          <p:cNvPr id="1048636" name="文本框 5"/>
          <p:cNvSpPr txBox="1"/>
          <p:nvPr>
            <p:custDataLst>
              <p:tags r:id="rId1"/>
            </p:custDataLst>
          </p:nvPr>
        </p:nvSpPr>
        <p:spPr>
          <a:xfrm>
            <a:off x="608330" y="1218565"/>
            <a:ext cx="10942320" cy="5069840"/>
          </a:xfrm>
          <a:prstGeom prst="rect">
            <a:avLst/>
          </a:prstGeom>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vertOverflow="overflow" horzOverflow="overflow" vert="horz" wrap="square" numCol="1" spcCol="0" rtlCol="0" fromWordArt="0" anchor="ctr" anchorCtr="0" forceAA="0" compatLnSpc="1">
            <a:noAutofit/>
          </a:bodyPr>
          <a:p>
            <a:pPr lvl="0" algn="l">
              <a:lnSpc>
                <a:spcPct val="130000"/>
              </a:lnSpc>
              <a:buClrTx/>
              <a:buSzTx/>
              <a:buFontTx/>
            </a:pPr>
            <a:r>
              <a:rPr lang="en-US" altLang="zh-CN" sz="2400" b="1">
                <a:solidFill>
                  <a:srgbClr val="C00000"/>
                </a:solidFill>
                <a:latin typeface="宋体" panose="02010600030101010101" pitchFamily="2" charset="-122"/>
                <a:ea typeface="宋体" panose="02010600030101010101" pitchFamily="2" charset="-122"/>
                <a:sym typeface="+mn-ea"/>
              </a:rPr>
              <a:t>●</a:t>
            </a:r>
            <a:r>
              <a:rPr lang="zh-CN" altLang="en-US" sz="2400">
                <a:solidFill>
                  <a:schemeClr val="tx1"/>
                </a:solidFill>
                <a:latin typeface="黑体" panose="02010609060101010101" charset="-122"/>
                <a:ea typeface="黑体" panose="02010609060101010101" charset="-122"/>
                <a:cs typeface="黑体" panose="02010609060101010101" charset="-122"/>
                <a:sym typeface="+mn-ea"/>
              </a:rPr>
              <a:t>重点学习文件</a:t>
            </a:r>
            <a:endParaRPr lang="zh-CN" altLang="en-US" sz="2400">
              <a:solidFill>
                <a:schemeClr val="tx1"/>
              </a:solidFill>
              <a:latin typeface="黑体" panose="02010609060101010101" charset="-122"/>
              <a:ea typeface="黑体" panose="02010609060101010101" charset="-122"/>
              <a:cs typeface="黑体" panose="02010609060101010101" charset="-122"/>
              <a:sym typeface="+mn-ea"/>
            </a:endParaRPr>
          </a:p>
          <a:p>
            <a:pPr lvl="0" algn="l">
              <a:lnSpc>
                <a:spcPct val="130000"/>
              </a:lnSpc>
              <a:buClrTx/>
              <a:buSzTx/>
              <a:buFontTx/>
            </a:pPr>
            <a:endParaRPr lang="zh-CN" altLang="en-US" sz="2400">
              <a:solidFill>
                <a:schemeClr val="tx1"/>
              </a:solidFill>
              <a:latin typeface="黑体" panose="02010609060101010101" charset="-122"/>
              <a:ea typeface="黑体" panose="02010609060101010101" charset="-122"/>
              <a:cs typeface="黑体" panose="02010609060101010101" charset="-122"/>
              <a:sym typeface="+mn-ea"/>
            </a:endParaRPr>
          </a:p>
          <a:p>
            <a:pPr lvl="0" algn="l">
              <a:lnSpc>
                <a:spcPct val="130000"/>
              </a:lnSpc>
              <a:buClrTx/>
              <a:buSzTx/>
              <a:buFontTx/>
            </a:pPr>
            <a:r>
              <a:rPr lang="zh-CN" altLang="en-US" sz="2400">
                <a:solidFill>
                  <a:schemeClr val="tx1"/>
                </a:solidFill>
                <a:latin typeface="黑体" panose="02010609060101010101" charset="-122"/>
                <a:ea typeface="黑体" panose="02010609060101010101" charset="-122"/>
                <a:cs typeface="黑体" panose="02010609060101010101" charset="-122"/>
                <a:sym typeface="+mn-ea"/>
              </a:rPr>
              <a:t>《广东科学技术职业学院学生学籍管理规定》（粤科职院院字〔2019〕296 号）</a:t>
            </a:r>
            <a:endParaRPr lang="zh-CN" altLang="en-US" sz="2400">
              <a:solidFill>
                <a:schemeClr val="tx1"/>
              </a:solidFill>
              <a:latin typeface="黑体" panose="02010609060101010101" charset="-122"/>
              <a:ea typeface="黑体" panose="02010609060101010101" charset="-122"/>
              <a:cs typeface="黑体" panose="02010609060101010101" charset="-122"/>
              <a:sym typeface="+mn-ea"/>
            </a:endParaRPr>
          </a:p>
          <a:p>
            <a:pPr lvl="0" algn="l">
              <a:lnSpc>
                <a:spcPct val="130000"/>
              </a:lnSpc>
              <a:buClrTx/>
              <a:buSzTx/>
              <a:buFontTx/>
            </a:pPr>
            <a:r>
              <a:rPr lang="zh-CN" altLang="en-US" sz="2400">
                <a:solidFill>
                  <a:schemeClr val="tx1"/>
                </a:solidFill>
                <a:latin typeface="黑体" panose="02010609060101010101" charset="-122"/>
                <a:ea typeface="黑体" panose="02010609060101010101" charset="-122"/>
                <a:cs typeface="黑体" panose="02010609060101010101" charset="-122"/>
                <a:sym typeface="+mn-ea"/>
              </a:rPr>
              <a:t>《广东科学技术职业学院学生考勤管理办法》（粤科职院院字[2021]198号）</a:t>
            </a:r>
            <a:endParaRPr lang="zh-CN" altLang="en-US" sz="2400">
              <a:solidFill>
                <a:schemeClr val="tx1"/>
              </a:solidFill>
              <a:latin typeface="黑体" panose="02010609060101010101" charset="-122"/>
              <a:ea typeface="黑体" panose="02010609060101010101" charset="-122"/>
              <a:cs typeface="黑体" panose="02010609060101010101" charset="-122"/>
            </a:endParaRPr>
          </a:p>
          <a:p>
            <a:pPr lvl="0" algn="l">
              <a:lnSpc>
                <a:spcPct val="130000"/>
              </a:lnSpc>
              <a:buClrTx/>
              <a:buSzTx/>
              <a:buFontTx/>
            </a:pPr>
            <a:r>
              <a:rPr lang="zh-CN" altLang="en-US" sz="2400">
                <a:solidFill>
                  <a:schemeClr val="tx1"/>
                </a:solidFill>
                <a:latin typeface="黑体" panose="02010609060101010101" charset="-122"/>
                <a:ea typeface="黑体" panose="02010609060101010101" charset="-122"/>
                <a:cs typeface="黑体" panose="02010609060101010101" charset="-122"/>
                <a:sym typeface="+mn-ea"/>
              </a:rPr>
              <a:t>《广东科学技术职业学院学生违纪处分及解除处分的规定》（粤科职院字[2021]207号）</a:t>
            </a:r>
            <a:endParaRPr lang="zh-CN" altLang="en-US" sz="2400">
              <a:solidFill>
                <a:schemeClr val="tx1"/>
              </a:solidFill>
              <a:latin typeface="黑体" panose="02010609060101010101" charset="-122"/>
              <a:ea typeface="黑体" panose="02010609060101010101" charset="-122"/>
              <a:cs typeface="黑体" panose="02010609060101010101" charset="-122"/>
              <a:sym typeface="+mn-ea"/>
            </a:endParaRPr>
          </a:p>
          <a:p>
            <a:pPr lvl="0" algn="l">
              <a:lnSpc>
                <a:spcPct val="130000"/>
              </a:lnSpc>
              <a:buClrTx/>
              <a:buSzTx/>
              <a:buFontTx/>
            </a:pPr>
            <a:endParaRPr lang="en-US" altLang="zh-CN" sz="240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a:p>
            <a:pPr lvl="0" algn="l">
              <a:lnSpc>
                <a:spcPct val="130000"/>
              </a:lnSpc>
              <a:buClrTx/>
              <a:buSzTx/>
              <a:buFontTx/>
            </a:pPr>
            <a:endParaRPr lang="zh-CN" altLang="en-US" sz="240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76" name="组合 36"/>
          <p:cNvGrpSpPr/>
          <p:nvPr/>
        </p:nvGrpSpPr>
        <p:grpSpPr>
          <a:xfrm>
            <a:off x="450850" y="222250"/>
            <a:ext cx="719138" cy="720725"/>
            <a:chOff x="450633" y="228814"/>
            <a:chExt cx="720000" cy="720000"/>
          </a:xfrm>
        </p:grpSpPr>
        <p:sp>
          <p:nvSpPr>
            <p:cNvPr id="1048637" name="椭圆 8"/>
            <p:cNvSpPr>
              <a:spLocks noChangeAspect="1"/>
            </p:cNvSpPr>
            <p:nvPr>
              <p:custDataLst>
                <p:tags r:id="rId2"/>
              </p:custDataLst>
            </p:nvPr>
          </p:nvSpPr>
          <p:spPr>
            <a:xfrm>
              <a:off x="450633" y="228814"/>
              <a:ext cx="720000" cy="720000"/>
            </a:xfrm>
            <a:prstGeom prst="ellipse">
              <a:avLst/>
            </a:prstGeom>
            <a:gradFill flip="none" rotWithShape="1">
              <a:gsLst>
                <a:gs pos="0">
                  <a:srgbClr val="FFFFFF"/>
                </a:gs>
                <a:gs pos="100000">
                  <a:srgbClr val="FFFFFF">
                    <a:lumMod val="75000"/>
                  </a:srgbClr>
                </a:gs>
              </a:gsLst>
              <a:lin ang="13500000" scaled="1"/>
            </a:gradFill>
            <a:ln w="25400" cap="flat" cmpd="sng" algn="ctr">
              <a:gradFill flip="none" rotWithShape="1">
                <a:gsLst>
                  <a:gs pos="0">
                    <a:srgbClr val="FFFFFF"/>
                  </a:gs>
                  <a:gs pos="100000">
                    <a:srgbClr val="FFFFFF">
                      <a:lumMod val="65000"/>
                    </a:srgbClr>
                  </a:gs>
                </a:gsLst>
                <a:lin ang="2700000" scaled="1"/>
              </a:gradFill>
              <a:prstDash val="solid"/>
              <a:miter lim="800000"/>
            </a:ln>
            <a:effectLst>
              <a:outerShdw blurRad="152400" dist="101600" dir="2700000" algn="tl" rotWithShape="0">
                <a:prstClr val="black">
                  <a:alpha val="40000"/>
                </a:prst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400" b="0" i="0" u="none" strike="noStrike" kern="0" cap="none" spc="0" normalizeH="0" baseline="0" noProof="0">
                <a:ln>
                  <a:noFill/>
                </a:ln>
                <a:solidFill>
                  <a:prstClr val="white"/>
                </a:solidFill>
                <a:effectLst/>
                <a:uLnTx/>
                <a:uFillTx/>
              </a:endParaRPr>
            </a:p>
          </p:txBody>
        </p:sp>
        <p:sp>
          <p:nvSpPr>
            <p:cNvPr id="1048638" name="Freeform 5"/>
            <p:cNvSpPr>
              <a:spLocks noChangeAspect="1"/>
            </p:cNvSpPr>
            <p:nvPr>
              <p:custDataLst>
                <p:tags r:id="rId3"/>
              </p:custDataLst>
            </p:nvPr>
          </p:nvSpPr>
          <p:spPr bwMode="auto">
            <a:xfrm>
              <a:off x="608491" y="387951"/>
              <a:ext cx="404284" cy="401726"/>
            </a:xfrm>
            <a:custGeom>
              <a:avLst/>
              <a:gdLst>
                <a:gd name="T0" fmla="*/ 2343 w 2743"/>
                <a:gd name="T1" fmla="*/ 2527 h 2743"/>
                <a:gd name="T2" fmla="*/ 2343 w 2743"/>
                <a:gd name="T3" fmla="*/ 683 h 2743"/>
                <a:gd name="T4" fmla="*/ 283 w 2743"/>
                <a:gd name="T5" fmla="*/ 2743 h 2743"/>
                <a:gd name="T6" fmla="*/ 0 w 2743"/>
                <a:gd name="T7" fmla="*/ 2460 h 2743"/>
                <a:gd name="T8" fmla="*/ 2060 w 2743"/>
                <a:gd name="T9" fmla="*/ 400 h 2743"/>
                <a:gd name="T10" fmla="*/ 215 w 2743"/>
                <a:gd name="T11" fmla="*/ 400 h 2743"/>
                <a:gd name="T12" fmla="*/ 215 w 2743"/>
                <a:gd name="T13" fmla="*/ 0 h 2743"/>
                <a:gd name="T14" fmla="*/ 2543 w 2743"/>
                <a:gd name="T15" fmla="*/ 0 h 2743"/>
                <a:gd name="T16" fmla="*/ 2743 w 2743"/>
                <a:gd name="T17" fmla="*/ 0 h 2743"/>
                <a:gd name="T18" fmla="*/ 2743 w 2743"/>
                <a:gd name="T19" fmla="*/ 200 h 2743"/>
                <a:gd name="T20" fmla="*/ 2743 w 2743"/>
                <a:gd name="T21" fmla="*/ 2527 h 2743"/>
                <a:gd name="T22" fmla="*/ 2343 w 2743"/>
                <a:gd name="T23" fmla="*/ 2527 h 2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3" h="2743">
                  <a:moveTo>
                    <a:pt x="2343" y="2527"/>
                  </a:moveTo>
                  <a:lnTo>
                    <a:pt x="2343" y="683"/>
                  </a:lnTo>
                  <a:lnTo>
                    <a:pt x="283" y="2743"/>
                  </a:lnTo>
                  <a:lnTo>
                    <a:pt x="0" y="2460"/>
                  </a:lnTo>
                  <a:lnTo>
                    <a:pt x="2060" y="400"/>
                  </a:lnTo>
                  <a:lnTo>
                    <a:pt x="215" y="400"/>
                  </a:lnTo>
                  <a:lnTo>
                    <a:pt x="215" y="0"/>
                  </a:lnTo>
                  <a:lnTo>
                    <a:pt x="2543" y="0"/>
                  </a:lnTo>
                  <a:lnTo>
                    <a:pt x="2743" y="0"/>
                  </a:lnTo>
                  <a:lnTo>
                    <a:pt x="2743" y="200"/>
                  </a:lnTo>
                  <a:lnTo>
                    <a:pt x="2743" y="2527"/>
                  </a:lnTo>
                  <a:lnTo>
                    <a:pt x="2343" y="2527"/>
                  </a:lnTo>
                  <a:close/>
                </a:path>
              </a:pathLst>
            </a:custGeom>
            <a:solidFill>
              <a:srgbClr val="17406D"/>
            </a:solidFill>
            <a:ln>
              <a:noFill/>
            </a:ln>
          </p:spPr>
          <p:txBody>
            <a:bodyPr vert="horz" wrap="square" lIns="91440" tIns="45720" rIns="91440" bIns="45720" numCol="1" anchor="t" anchorCtr="0" compatLnSpc="1"/>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noFill/>
                <a:effectLst/>
                <a:uLnTx/>
                <a:uFillTx/>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b="25417"/>
          <a:stretch>
            <a:fillRect/>
          </a:stretch>
        </p:blipFill>
        <p:spPr>
          <a:xfrm rot="16200000">
            <a:off x="-21989" y="16111"/>
            <a:ext cx="6863877" cy="6819900"/>
          </a:xfrm>
          <a:prstGeom prst="rect">
            <a:avLst/>
          </a:prstGeom>
        </p:spPr>
      </p:pic>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575" t="20209" r="575"/>
          <a:stretch>
            <a:fillRect/>
          </a:stretch>
        </p:blipFill>
        <p:spPr>
          <a:xfrm rot="16200000">
            <a:off x="5111987" y="-182566"/>
            <a:ext cx="6863877" cy="7296152"/>
          </a:xfrm>
          <a:prstGeom prst="rect">
            <a:avLst/>
          </a:prstGeom>
        </p:spPr>
      </p:pic>
      <p:sp>
        <p:nvSpPr>
          <p:cNvPr id="7" name="文本框 6"/>
          <p:cNvSpPr txBox="1"/>
          <p:nvPr/>
        </p:nvSpPr>
        <p:spPr>
          <a:xfrm>
            <a:off x="806335" y="558165"/>
            <a:ext cx="3855720" cy="1198880"/>
          </a:xfrm>
          <a:prstGeom prst="rect">
            <a:avLst/>
          </a:prstGeom>
          <a:noFill/>
        </p:spPr>
        <p:txBody>
          <a:bodyPr wrap="none" rtlCol="0">
            <a:spAutoFit/>
          </a:bodyPr>
          <a:lstStyle/>
          <a:p>
            <a:r>
              <a:rPr lang="zh-CN" altLang="en-US" sz="7200" b="1" dirty="0">
                <a:solidFill>
                  <a:srgbClr val="3E5EA6"/>
                </a:solidFill>
                <a:latin typeface="宋体" panose="02010600030101010101" pitchFamily="2" charset="-122"/>
                <a:ea typeface="宋体" panose="02010600030101010101" pitchFamily="2" charset="-122"/>
              </a:rPr>
              <a:t>学籍规定</a:t>
            </a:r>
            <a:endParaRPr lang="zh-CN" altLang="en-US" sz="7200" b="1" dirty="0">
              <a:solidFill>
                <a:srgbClr val="3E5EA6"/>
              </a:solidFill>
              <a:latin typeface="宋体" panose="02010600030101010101" pitchFamily="2" charset="-122"/>
              <a:ea typeface="宋体" panose="02010600030101010101" pitchFamily="2" charset="-122"/>
            </a:endParaRPr>
          </a:p>
        </p:txBody>
      </p:sp>
      <p:sp>
        <p:nvSpPr>
          <p:cNvPr id="2" name="文本框 1"/>
          <p:cNvSpPr txBox="1"/>
          <p:nvPr/>
        </p:nvSpPr>
        <p:spPr>
          <a:xfrm>
            <a:off x="4895850" y="742315"/>
            <a:ext cx="6027420" cy="829945"/>
          </a:xfrm>
          <a:prstGeom prst="rect">
            <a:avLst/>
          </a:prstGeom>
          <a:noFill/>
        </p:spPr>
        <p:txBody>
          <a:bodyPr wrap="square" rtlCol="0">
            <a:spAutoFit/>
          </a:bodyPr>
          <a:p>
            <a:pPr algn="ctr"/>
            <a:r>
              <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rPr>
              <a:t>广东科学技术职业学院学生学籍管理规定</a:t>
            </a:r>
            <a:endPar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endParaRPr>
          </a:p>
          <a:p>
            <a:pPr algn="ctr"/>
            <a:r>
              <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rPr>
              <a:t>粤科职院院字〔</a:t>
            </a:r>
            <a:r>
              <a:rPr lang="en-US" altLang="zh-CN" sz="2400" b="1" dirty="0">
                <a:solidFill>
                  <a:srgbClr val="3E5EA6"/>
                </a:solidFill>
                <a:latin typeface="宋体" panose="02010600030101010101" pitchFamily="2" charset="-122"/>
                <a:ea typeface="宋体" panose="02010600030101010101" pitchFamily="2" charset="-122"/>
                <a:cs typeface="宋体" panose="02010600030101010101" pitchFamily="2" charset="-122"/>
              </a:rPr>
              <a:t>2019</a:t>
            </a:r>
            <a:r>
              <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rPr>
              <a:t>〕</a:t>
            </a:r>
            <a:r>
              <a:rPr lang="en-US" altLang="zh-CN" sz="2400" b="1" dirty="0">
                <a:solidFill>
                  <a:srgbClr val="3E5EA6"/>
                </a:solidFill>
                <a:latin typeface="宋体" panose="02010600030101010101" pitchFamily="2" charset="-122"/>
                <a:ea typeface="宋体" panose="02010600030101010101" pitchFamily="2" charset="-122"/>
                <a:cs typeface="宋体" panose="02010600030101010101" pitchFamily="2" charset="-122"/>
              </a:rPr>
              <a:t>296 </a:t>
            </a:r>
            <a:r>
              <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rPr>
              <a:t>号</a:t>
            </a:r>
            <a:endPar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630555" y="1572260"/>
            <a:ext cx="10292715" cy="4154170"/>
          </a:xfrm>
          <a:prstGeom prst="rect">
            <a:avLst/>
          </a:prstGeom>
        </p:spPr>
        <p:txBody>
          <a:bodyPr wrap="square">
            <a:spAutoFit/>
          </a:bodyPr>
          <a:p>
            <a:r>
              <a:rPr lang="zh-CN" altLang="en-US" sz="2200" b="1">
                <a:solidFill>
                  <a:srgbClr val="000000"/>
                </a:solidFill>
                <a:latin typeface="宋体" panose="02010600030101010101" pitchFamily="2" charset="-122"/>
                <a:ea typeface="宋体" panose="02010600030101010101" pitchFamily="2" charset="-122"/>
              </a:rPr>
              <a:t>第十条</a:t>
            </a:r>
            <a:r>
              <a:rPr lang="en-US" altLang="zh-CN" sz="2200">
                <a:solidFill>
                  <a:srgbClr val="000000"/>
                </a:solidFill>
                <a:latin typeface="宋体" panose="02010600030101010101" pitchFamily="2" charset="-122"/>
                <a:ea typeface="宋体" panose="02010600030101010101" pitchFamily="2" charset="-122"/>
              </a:rPr>
              <a:t> </a:t>
            </a:r>
            <a:r>
              <a:rPr lang="zh-CN" altLang="en-US" sz="2200">
                <a:solidFill>
                  <a:srgbClr val="000000"/>
                </a:solidFill>
                <a:latin typeface="宋体" panose="02010600030101010101" pitchFamily="2" charset="-122"/>
                <a:ea typeface="宋体" panose="02010600030101010101" pitchFamily="2" charset="-122"/>
              </a:rPr>
              <a:t>学生无故旷课累计总时数超过本课程教学时数三分之一者，取消该门课程的期末考试资格。任课教师应于考试前一周将取消考核资格的学生名单报学生所在二级学院，由该二级学院公示并报教务处备案。</a:t>
            </a:r>
            <a:endParaRPr lang="zh-CN" altLang="en-US" sz="2200">
              <a:solidFill>
                <a:srgbClr val="000000"/>
              </a:solidFill>
              <a:latin typeface="宋体" panose="02010600030101010101" pitchFamily="2" charset="-122"/>
              <a:ea typeface="宋体" panose="02010600030101010101" pitchFamily="2" charset="-122"/>
            </a:endParaRPr>
          </a:p>
          <a:p>
            <a:endParaRPr lang="zh-CN" altLang="en-US" sz="2200">
              <a:solidFill>
                <a:srgbClr val="000000"/>
              </a:solidFill>
              <a:latin typeface="宋体" panose="02010600030101010101" pitchFamily="2" charset="-122"/>
              <a:ea typeface="宋体" panose="02010600030101010101" pitchFamily="2" charset="-122"/>
            </a:endParaRPr>
          </a:p>
          <a:p>
            <a:r>
              <a:rPr lang="zh-CN" altLang="en-US" sz="2200" b="1">
                <a:solidFill>
                  <a:srgbClr val="000000"/>
                </a:solidFill>
                <a:latin typeface="宋体" panose="02010600030101010101" pitchFamily="2" charset="-122"/>
                <a:ea typeface="宋体" panose="02010600030101010101" pitchFamily="2" charset="-122"/>
              </a:rPr>
              <a:t>第二十一条</a:t>
            </a:r>
            <a:r>
              <a:rPr lang="en-US" altLang="zh-CN" sz="2200">
                <a:solidFill>
                  <a:srgbClr val="000000"/>
                </a:solidFill>
                <a:latin typeface="宋体" panose="02010600030101010101" pitchFamily="2" charset="-122"/>
                <a:ea typeface="宋体" panose="02010600030101010101" pitchFamily="2" charset="-122"/>
              </a:rPr>
              <a:t> </a:t>
            </a:r>
            <a:r>
              <a:rPr lang="zh-CN" altLang="en-US" sz="2200">
                <a:solidFill>
                  <a:srgbClr val="000000"/>
                </a:solidFill>
                <a:latin typeface="宋体" panose="02010600030101010101" pitchFamily="2" charset="-122"/>
                <a:ea typeface="宋体" panose="02010600030101010101" pitchFamily="2" charset="-122"/>
              </a:rPr>
              <a:t>学生有下列情况之一者，允许休学：</a:t>
            </a:r>
            <a:endParaRPr lang="zh-CN" altLang="en-US" sz="2200">
              <a:solidFill>
                <a:srgbClr val="000000"/>
              </a:solidFill>
              <a:latin typeface="宋体" panose="02010600030101010101" pitchFamily="2" charset="-122"/>
              <a:ea typeface="宋体" panose="02010600030101010101" pitchFamily="2" charset="-122"/>
            </a:endParaRPr>
          </a:p>
          <a:p>
            <a:r>
              <a:rPr lang="zh-CN" altLang="en-US" sz="2200" b="1">
                <a:solidFill>
                  <a:srgbClr val="FF0000"/>
                </a:solidFill>
                <a:latin typeface="宋体" panose="02010600030101010101" pitchFamily="2" charset="-122"/>
                <a:ea typeface="宋体" panose="02010600030101010101" pitchFamily="2" charset="-122"/>
              </a:rPr>
              <a:t>（二）根据考勤，一个学期请假、旷课超过该学期总学时三分之一者。</a:t>
            </a:r>
            <a:endParaRPr lang="zh-CN" altLang="en-US" sz="2200">
              <a:solidFill>
                <a:srgbClr val="000000"/>
              </a:solidFill>
              <a:latin typeface="宋体" panose="02010600030101010101" pitchFamily="2" charset="-122"/>
              <a:ea typeface="宋体" panose="02010600030101010101" pitchFamily="2" charset="-122"/>
            </a:endParaRPr>
          </a:p>
          <a:p>
            <a:endParaRPr lang="en-US" altLang="zh-CN" sz="2200">
              <a:solidFill>
                <a:srgbClr val="000000"/>
              </a:solidFill>
              <a:latin typeface="宋体" panose="02010600030101010101" pitchFamily="2" charset="-122"/>
              <a:ea typeface="宋体" panose="02010600030101010101" pitchFamily="2" charset="-122"/>
            </a:endParaRPr>
          </a:p>
          <a:p>
            <a:r>
              <a:rPr lang="zh-CN" altLang="en-US" sz="2200" b="1">
                <a:solidFill>
                  <a:srgbClr val="000000"/>
                </a:solidFill>
                <a:latin typeface="宋体" panose="02010600030101010101" pitchFamily="2" charset="-122"/>
                <a:ea typeface="宋体" panose="02010600030101010101" pitchFamily="2" charset="-122"/>
              </a:rPr>
              <a:t>第二十七条</a:t>
            </a:r>
            <a:r>
              <a:rPr lang="en-US" altLang="zh-CN" sz="2200">
                <a:solidFill>
                  <a:srgbClr val="000000"/>
                </a:solidFill>
                <a:latin typeface="宋体" panose="02010600030101010101" pitchFamily="2" charset="-122"/>
                <a:ea typeface="宋体" panose="02010600030101010101" pitchFamily="2" charset="-122"/>
              </a:rPr>
              <a:t> </a:t>
            </a:r>
            <a:r>
              <a:rPr lang="zh-CN" altLang="en-US" sz="2200">
                <a:solidFill>
                  <a:srgbClr val="000000"/>
                </a:solidFill>
                <a:latin typeface="宋体" panose="02010600030101010101" pitchFamily="2" charset="-122"/>
                <a:ea typeface="宋体" panose="02010600030101010101" pitchFamily="2" charset="-122"/>
              </a:rPr>
              <a:t>学生有下列情况之一，应予退学：</a:t>
            </a:r>
            <a:endParaRPr lang="zh-CN" altLang="en-US" sz="2200">
              <a:solidFill>
                <a:srgbClr val="000000"/>
              </a:solidFill>
              <a:latin typeface="宋体" panose="02010600030101010101" pitchFamily="2" charset="-122"/>
              <a:ea typeface="宋体" panose="02010600030101010101" pitchFamily="2" charset="-122"/>
            </a:endParaRPr>
          </a:p>
          <a:p>
            <a:r>
              <a:rPr lang="zh-CN" altLang="en-US" sz="2200" b="1">
                <a:solidFill>
                  <a:srgbClr val="FF0000"/>
                </a:solidFill>
                <a:latin typeface="宋体" panose="02010600030101010101" pitchFamily="2" charset="-122"/>
                <a:ea typeface="宋体" panose="02010600030101010101" pitchFamily="2" charset="-122"/>
              </a:rPr>
              <a:t>（四）因病应休学而不休学，且在一学年内因病缺课（包括病假）超过一学年总学时三分之一者。</a:t>
            </a:r>
            <a:endParaRPr lang="zh-CN" altLang="en-US" sz="2200" b="1">
              <a:solidFill>
                <a:srgbClr val="FF0000"/>
              </a:solidFill>
              <a:latin typeface="宋体" panose="02010600030101010101" pitchFamily="2" charset="-122"/>
              <a:ea typeface="宋体" panose="02010600030101010101" pitchFamily="2" charset="-122"/>
            </a:endParaRPr>
          </a:p>
          <a:p>
            <a:r>
              <a:rPr lang="zh-CN" altLang="en-US" sz="2200" b="1">
                <a:solidFill>
                  <a:srgbClr val="FF0000"/>
                </a:solidFill>
                <a:latin typeface="宋体" panose="02010600030101010101" pitchFamily="2" charset="-122"/>
                <a:ea typeface="宋体" panose="02010600030101010101" pitchFamily="2" charset="-122"/>
              </a:rPr>
              <a:t>（六）未经批准连续两周未参加学校规定的教学活动的。</a:t>
            </a:r>
            <a:endParaRPr lang="zh-CN" altLang="en-US" sz="2200" b="1">
              <a:solidFill>
                <a:srgbClr val="FF0000"/>
              </a:solidFill>
              <a:latin typeface="宋体" panose="02010600030101010101" pitchFamily="2" charset="-122"/>
              <a:ea typeface="宋体" panose="02010600030101010101" pitchFamily="2" charset="-122"/>
            </a:endParaRPr>
          </a:p>
          <a:p>
            <a:endParaRPr lang="zh-CN" altLang="en-US" sz="2200" b="1">
              <a:solidFill>
                <a:srgbClr val="FF0000"/>
              </a:solidFill>
              <a:latin typeface="宋体" panose="02010600030101010101" pitchFamily="2" charset="-122"/>
              <a:ea typeface="宋体" panose="02010600030101010101" pitchFamily="2" charset="-122"/>
            </a:endParaRPr>
          </a:p>
        </p:txBody>
      </p:sp>
    </p:spTree>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33" name="矩形 13"/>
          <p:cNvSpPr/>
          <p:nvPr/>
        </p:nvSpPr>
        <p:spPr>
          <a:xfrm>
            <a:off x="1437005" y="113030"/>
            <a:ext cx="10273030" cy="725805"/>
          </a:xfrm>
          <a:prstGeom prst="rect">
            <a:avLst/>
          </a:prstGeom>
          <a:noFill/>
          <a:ln w="9525">
            <a:noFill/>
          </a:ln>
        </p:spPr>
        <p:txBody>
          <a:bodyPr wrap="square" anchor="ctr" anchorCtr="0">
            <a:noAutofit/>
          </a:bodyPr>
          <a:p>
            <a:pPr algn="l"/>
            <a:r>
              <a:rPr lang="zh-CN" altLang="en-US" sz="2800" b="1" dirty="0">
                <a:solidFill>
                  <a:srgbClr val="17406D"/>
                </a:solidFill>
                <a:latin typeface="微软雅黑" panose="020B0503020204020204" charset="-122"/>
                <a:ea typeface="微软雅黑" panose="020B0503020204020204" charset="-122"/>
              </a:rPr>
              <a:t>二、</a:t>
            </a:r>
            <a:r>
              <a:rPr lang="zh-CN" altLang="en-US" sz="2800" b="1" dirty="0">
                <a:solidFill>
                  <a:srgbClr val="17406D"/>
                </a:solidFill>
                <a:latin typeface="微软雅黑" panose="020B0503020204020204" charset="-122"/>
                <a:ea typeface="微软雅黑" panose="020B0503020204020204" charset="-122"/>
                <a:sym typeface="+mn-ea"/>
              </a:rPr>
              <a:t>课堂考勤调整</a:t>
            </a:r>
            <a:endParaRPr lang="zh-CN" sz="2800" b="1" dirty="0">
              <a:solidFill>
                <a:srgbClr val="17406D"/>
              </a:solidFill>
              <a:latin typeface="微软雅黑" panose="020B0503020204020204" charset="-122"/>
              <a:ea typeface="微软雅黑" panose="020B0503020204020204" charset="-122"/>
            </a:endParaRPr>
          </a:p>
        </p:txBody>
      </p:sp>
      <p:cxnSp>
        <p:nvCxnSpPr>
          <p:cNvPr id="3145729" name="直接连接符 40"/>
          <p:cNvCxnSpPr/>
          <p:nvPr/>
        </p:nvCxnSpPr>
        <p:spPr>
          <a:xfrm>
            <a:off x="1296956" y="838200"/>
            <a:ext cx="10337993" cy="0"/>
          </a:xfrm>
          <a:prstGeom prst="line">
            <a:avLst/>
          </a:prstGeom>
          <a:noFill/>
          <a:ln w="12700" cap="flat" cmpd="sng" algn="ctr">
            <a:gradFill>
              <a:gsLst>
                <a:gs pos="0">
                  <a:srgbClr val="17406D"/>
                </a:gs>
                <a:gs pos="100000">
                  <a:srgbClr val="17406D">
                    <a:alpha val="0"/>
                  </a:srgbClr>
                </a:gs>
              </a:gsLst>
              <a:lin ang="0" scaled="0"/>
            </a:gradFill>
            <a:prstDash val="solid"/>
            <a:miter lim="800000"/>
          </a:ln>
          <a:effectLst/>
        </p:spPr>
      </p:cxnSp>
      <p:sp>
        <p:nvSpPr>
          <p:cNvPr id="1048636" name="文本框 5"/>
          <p:cNvSpPr txBox="1"/>
          <p:nvPr>
            <p:custDataLst>
              <p:tags r:id="rId1"/>
            </p:custDataLst>
          </p:nvPr>
        </p:nvSpPr>
        <p:spPr>
          <a:xfrm>
            <a:off x="608330" y="1092200"/>
            <a:ext cx="11371580" cy="5608320"/>
          </a:xfrm>
          <a:prstGeom prst="rect">
            <a:avLst/>
          </a:prstGeom>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vertOverflow="overflow" horzOverflow="overflow" vert="horz" wrap="square" numCol="1" spcCol="0" rtlCol="0" fromWordArt="0" anchor="ctr" anchorCtr="0" forceAA="0" compatLnSpc="1">
            <a:noAutofit/>
          </a:bodyPr>
          <a:p>
            <a:pPr lvl="0" algn="l">
              <a:lnSpc>
                <a:spcPct val="130000"/>
              </a:lnSpc>
              <a:buClrTx/>
              <a:buSzTx/>
              <a:buFontTx/>
            </a:pPr>
            <a:endParaRPr lang="zh-CN" altLang="en-US" sz="240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76" name="组合 36"/>
          <p:cNvGrpSpPr/>
          <p:nvPr/>
        </p:nvGrpSpPr>
        <p:grpSpPr>
          <a:xfrm>
            <a:off x="450850" y="222250"/>
            <a:ext cx="719138" cy="720725"/>
            <a:chOff x="450633" y="228814"/>
            <a:chExt cx="720000" cy="720000"/>
          </a:xfrm>
        </p:grpSpPr>
        <p:sp>
          <p:nvSpPr>
            <p:cNvPr id="1048637" name="椭圆 8"/>
            <p:cNvSpPr>
              <a:spLocks noChangeAspect="1"/>
            </p:cNvSpPr>
            <p:nvPr>
              <p:custDataLst>
                <p:tags r:id="rId2"/>
              </p:custDataLst>
            </p:nvPr>
          </p:nvSpPr>
          <p:spPr>
            <a:xfrm>
              <a:off x="450633" y="228814"/>
              <a:ext cx="720000" cy="720000"/>
            </a:xfrm>
            <a:prstGeom prst="ellipse">
              <a:avLst/>
            </a:prstGeom>
            <a:gradFill flip="none" rotWithShape="1">
              <a:gsLst>
                <a:gs pos="0">
                  <a:srgbClr val="FFFFFF"/>
                </a:gs>
                <a:gs pos="100000">
                  <a:srgbClr val="FFFFFF">
                    <a:lumMod val="75000"/>
                  </a:srgbClr>
                </a:gs>
              </a:gsLst>
              <a:lin ang="13500000" scaled="1"/>
            </a:gradFill>
            <a:ln w="25400" cap="flat" cmpd="sng" algn="ctr">
              <a:gradFill flip="none" rotWithShape="1">
                <a:gsLst>
                  <a:gs pos="0">
                    <a:srgbClr val="FFFFFF"/>
                  </a:gs>
                  <a:gs pos="100000">
                    <a:srgbClr val="FFFFFF">
                      <a:lumMod val="65000"/>
                    </a:srgbClr>
                  </a:gs>
                </a:gsLst>
                <a:lin ang="2700000" scaled="1"/>
              </a:gradFill>
              <a:prstDash val="solid"/>
              <a:miter lim="800000"/>
            </a:ln>
            <a:effectLst>
              <a:outerShdw blurRad="152400" dist="101600" dir="2700000" algn="tl" rotWithShape="0">
                <a:prstClr val="black">
                  <a:alpha val="40000"/>
                </a:prst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400" b="0" i="0" u="none" strike="noStrike" kern="0" cap="none" spc="0" normalizeH="0" baseline="0" noProof="0">
                <a:ln>
                  <a:noFill/>
                </a:ln>
                <a:solidFill>
                  <a:prstClr val="white"/>
                </a:solidFill>
                <a:effectLst/>
                <a:uLnTx/>
                <a:uFillTx/>
              </a:endParaRPr>
            </a:p>
          </p:txBody>
        </p:sp>
        <p:sp>
          <p:nvSpPr>
            <p:cNvPr id="1048638" name="Freeform 5"/>
            <p:cNvSpPr>
              <a:spLocks noChangeAspect="1"/>
            </p:cNvSpPr>
            <p:nvPr>
              <p:custDataLst>
                <p:tags r:id="rId3"/>
              </p:custDataLst>
            </p:nvPr>
          </p:nvSpPr>
          <p:spPr bwMode="auto">
            <a:xfrm>
              <a:off x="608491" y="387951"/>
              <a:ext cx="404284" cy="401726"/>
            </a:xfrm>
            <a:custGeom>
              <a:avLst/>
              <a:gdLst>
                <a:gd name="T0" fmla="*/ 2343 w 2743"/>
                <a:gd name="T1" fmla="*/ 2527 h 2743"/>
                <a:gd name="T2" fmla="*/ 2343 w 2743"/>
                <a:gd name="T3" fmla="*/ 683 h 2743"/>
                <a:gd name="T4" fmla="*/ 283 w 2743"/>
                <a:gd name="T5" fmla="*/ 2743 h 2743"/>
                <a:gd name="T6" fmla="*/ 0 w 2743"/>
                <a:gd name="T7" fmla="*/ 2460 h 2743"/>
                <a:gd name="T8" fmla="*/ 2060 w 2743"/>
                <a:gd name="T9" fmla="*/ 400 h 2743"/>
                <a:gd name="T10" fmla="*/ 215 w 2743"/>
                <a:gd name="T11" fmla="*/ 400 h 2743"/>
                <a:gd name="T12" fmla="*/ 215 w 2743"/>
                <a:gd name="T13" fmla="*/ 0 h 2743"/>
                <a:gd name="T14" fmla="*/ 2543 w 2743"/>
                <a:gd name="T15" fmla="*/ 0 h 2743"/>
                <a:gd name="T16" fmla="*/ 2743 w 2743"/>
                <a:gd name="T17" fmla="*/ 0 h 2743"/>
                <a:gd name="T18" fmla="*/ 2743 w 2743"/>
                <a:gd name="T19" fmla="*/ 200 h 2743"/>
                <a:gd name="T20" fmla="*/ 2743 w 2743"/>
                <a:gd name="T21" fmla="*/ 2527 h 2743"/>
                <a:gd name="T22" fmla="*/ 2343 w 2743"/>
                <a:gd name="T23" fmla="*/ 2527 h 2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3" h="2743">
                  <a:moveTo>
                    <a:pt x="2343" y="2527"/>
                  </a:moveTo>
                  <a:lnTo>
                    <a:pt x="2343" y="683"/>
                  </a:lnTo>
                  <a:lnTo>
                    <a:pt x="283" y="2743"/>
                  </a:lnTo>
                  <a:lnTo>
                    <a:pt x="0" y="2460"/>
                  </a:lnTo>
                  <a:lnTo>
                    <a:pt x="2060" y="400"/>
                  </a:lnTo>
                  <a:lnTo>
                    <a:pt x="215" y="400"/>
                  </a:lnTo>
                  <a:lnTo>
                    <a:pt x="215" y="0"/>
                  </a:lnTo>
                  <a:lnTo>
                    <a:pt x="2543" y="0"/>
                  </a:lnTo>
                  <a:lnTo>
                    <a:pt x="2743" y="0"/>
                  </a:lnTo>
                  <a:lnTo>
                    <a:pt x="2743" y="200"/>
                  </a:lnTo>
                  <a:lnTo>
                    <a:pt x="2743" y="2527"/>
                  </a:lnTo>
                  <a:lnTo>
                    <a:pt x="2343" y="2527"/>
                  </a:lnTo>
                  <a:close/>
                </a:path>
              </a:pathLst>
            </a:custGeom>
            <a:solidFill>
              <a:srgbClr val="17406D"/>
            </a:solidFill>
            <a:ln>
              <a:noFill/>
            </a:ln>
          </p:spPr>
          <p:txBody>
            <a:bodyPr vert="horz" wrap="square" lIns="91440" tIns="45720" rIns="91440" bIns="45720" numCol="1" anchor="t" anchorCtr="0" compatLnSpc="1"/>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noFill/>
                <a:effectLst/>
                <a:uLnTx/>
                <a:uFillTx/>
              </a:endParaRPr>
            </a:p>
          </p:txBody>
        </p:sp>
      </p:grpSp>
      <p:sp>
        <p:nvSpPr>
          <p:cNvPr id="3" name="文本框 2"/>
          <p:cNvSpPr txBox="1"/>
          <p:nvPr/>
        </p:nvSpPr>
        <p:spPr>
          <a:xfrm>
            <a:off x="814070" y="1092200"/>
            <a:ext cx="10850245" cy="5536565"/>
          </a:xfrm>
          <a:prstGeom prst="rect">
            <a:avLst/>
          </a:prstGeom>
          <a:noFill/>
        </p:spPr>
        <p:txBody>
          <a:bodyPr wrap="square" rtlCol="0">
            <a:noAutofit/>
          </a:bodyPr>
          <a:p>
            <a:pPr marR="0" lvl="0" indent="457200" algn="just">
              <a:lnSpc>
                <a:spcPct val="150000"/>
              </a:lnSpc>
              <a:spcBef>
                <a:spcPts val="0"/>
              </a:spcBef>
              <a:spcAft>
                <a:spcPts val="0"/>
              </a:spcAft>
            </a:pPr>
            <a:r>
              <a:rPr lang="zh-CN" altLang="en-US" kern="100" dirty="0">
                <a:latin typeface="宋体" panose="02010600030101010101" pitchFamily="2" charset="-122"/>
                <a:ea typeface="宋体" panose="02010600030101010101" pitchFamily="2" charset="-122"/>
                <a:cs typeface="Times New Roman" panose="02020603050405020304" pitchFamily="18" charset="0"/>
              </a:rPr>
              <a:t>特殊原因（客观原因如网络问题、系统问题）签到失败，但按时参加课程、不早退、认真完成课堂教学任务，经授课老师同意，可通过以下方式进行课堂考勤调整，避免产生旷课记录。</a:t>
            </a:r>
            <a:endParaRPr lang="zh-CN" altLang="en-US"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a:lnSpc>
                <a:spcPct val="150000"/>
              </a:lnSpc>
              <a:spcBef>
                <a:spcPts val="0"/>
              </a:spcBef>
              <a:spcAft>
                <a:spcPts val="0"/>
              </a:spcAft>
            </a:pPr>
            <a:r>
              <a:rPr lang="en-US" b="1" kern="100" dirty="0">
                <a:latin typeface="宋体" panose="02010600030101010101" pitchFamily="2" charset="-122"/>
                <a:ea typeface="宋体" panose="02010600030101010101" pitchFamily="2" charset="-122"/>
                <a:cs typeface="Times New Roman" panose="02020603050405020304" pitchFamily="18" charset="0"/>
              </a:rPr>
              <a:t>1.</a:t>
            </a:r>
            <a:r>
              <a:rPr lang="zh-CN" altLang="en-US" b="1" kern="100" dirty="0">
                <a:latin typeface="宋体" panose="02010600030101010101" pitchFamily="2" charset="-122"/>
                <a:ea typeface="宋体" panose="02010600030101010101" pitchFamily="2" charset="-122"/>
                <a:cs typeface="Times New Roman" panose="02020603050405020304" pitchFamily="18" charset="0"/>
              </a:rPr>
              <a:t>课间调整</a:t>
            </a:r>
            <a:endParaRPr lang="zh-CN" altLang="en-US" b="1"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a:lnSpc>
                <a:spcPct val="150000"/>
              </a:lnSpc>
              <a:spcBef>
                <a:spcPts val="0"/>
              </a:spcBef>
              <a:spcAft>
                <a:spcPts val="0"/>
              </a:spcAft>
            </a:pPr>
            <a:r>
              <a:rPr lang="zh-CN" altLang="en-US" kern="100" dirty="0">
                <a:latin typeface="宋体" panose="02010600030101010101" pitchFamily="2" charset="-122"/>
                <a:ea typeface="宋体" panose="02010600030101010101" pitchFamily="2" charset="-122"/>
                <a:cs typeface="Times New Roman" panose="02020603050405020304" pitchFamily="18" charset="0"/>
              </a:rPr>
              <a:t>学生因特殊情况（客观原因如网络问题、系统问题）课前签到失败，需在课间向授课老师说明情况，由授课老师在“考勤助手”进行调整，系统将显示该生该课程状态为“教师调整”，将不会产生旷课记录。</a:t>
            </a:r>
            <a:endParaRPr lang="zh-CN" altLang="en-US" kern="100" dirty="0">
              <a:latin typeface="宋体" panose="02010600030101010101" pitchFamily="2" charset="-122"/>
              <a:ea typeface="宋体" panose="02010600030101010101" pitchFamily="2" charset="-122"/>
              <a:cs typeface="Times New Roman" panose="02020603050405020304" pitchFamily="18" charset="0"/>
            </a:endParaRPr>
          </a:p>
          <a:p>
            <a:pPr indent="457200" algn="just">
              <a:lnSpc>
                <a:spcPct val="150000"/>
              </a:lnSpc>
            </a:pPr>
            <a:r>
              <a:rPr lang="en-US" altLang="zh-CN" b="1" kern="100" dirty="0">
                <a:latin typeface="宋体" panose="02010600030101010101" pitchFamily="2" charset="-122"/>
                <a:ea typeface="宋体" panose="02010600030101010101" pitchFamily="2" charset="-122"/>
                <a:cs typeface="Times New Roman" panose="02020603050405020304" pitchFamily="18" charset="0"/>
              </a:rPr>
              <a:t>2.</a:t>
            </a:r>
            <a:r>
              <a:rPr lang="zh-CN" altLang="en-US" b="1" kern="100" dirty="0">
                <a:latin typeface="宋体" panose="02010600030101010101" pitchFamily="2" charset="-122"/>
                <a:ea typeface="宋体" panose="02010600030101010101" pitchFamily="2" charset="-122"/>
                <a:cs typeface="Times New Roman" panose="02020603050405020304" pitchFamily="18" charset="0"/>
              </a:rPr>
              <a:t>集体调整</a:t>
            </a:r>
            <a:endParaRPr lang="en-US" altLang="zh-CN" b="1" kern="100" dirty="0">
              <a:latin typeface="宋体" panose="02010600030101010101" pitchFamily="2" charset="-122"/>
              <a:ea typeface="宋体" panose="02010600030101010101" pitchFamily="2" charset="-122"/>
              <a:cs typeface="Times New Roman" panose="02020603050405020304" pitchFamily="18" charset="0"/>
            </a:endParaRPr>
          </a:p>
          <a:p>
            <a:pPr indent="457200" algn="just">
              <a:lnSpc>
                <a:spcPct val="150000"/>
              </a:lnSpc>
            </a:pPr>
            <a:r>
              <a:rPr lang="zh-CN" altLang="en-US" b="1" kern="100" dirty="0">
                <a:latin typeface="宋体" panose="02010600030101010101" pitchFamily="2" charset="-122"/>
                <a:ea typeface="宋体" panose="02010600030101010101" pitchFamily="2" charset="-122"/>
                <a:cs typeface="Times New Roman" panose="02020603050405020304" pitchFamily="18" charset="0"/>
              </a:rPr>
              <a:t>班集体</a:t>
            </a:r>
            <a:r>
              <a:rPr lang="zh-CN" altLang="en-US" kern="100" dirty="0">
                <a:latin typeface="宋体" panose="02010600030101010101" pitchFamily="2" charset="-122"/>
                <a:ea typeface="宋体" panose="02010600030101010101" pitchFamily="2" charset="-122"/>
                <a:cs typeface="Times New Roman" panose="02020603050405020304" pitchFamily="18" charset="0"/>
              </a:rPr>
              <a:t>因特殊情况（客观原因如网络问题、系统问题）课前签到、课间调整失败，班级纪律委员需在课间</a:t>
            </a:r>
            <a:r>
              <a:rPr lang="en-US" altLang="zh-CN" kern="100" dirty="0">
                <a:latin typeface="宋体" panose="02010600030101010101" pitchFamily="2" charset="-122"/>
                <a:ea typeface="宋体" panose="02010600030101010101" pitchFamily="2" charset="-122"/>
                <a:cs typeface="Times New Roman" panose="02020603050405020304" pitchFamily="18" charset="0"/>
              </a:rPr>
              <a:t>/</a:t>
            </a:r>
            <a:r>
              <a:rPr lang="zh-CN" altLang="en-US" kern="100" dirty="0">
                <a:latin typeface="宋体" panose="02010600030101010101" pitchFamily="2" charset="-122"/>
                <a:ea typeface="宋体" panose="02010600030101010101" pitchFamily="2" charset="-122"/>
                <a:cs typeface="Times New Roman" panose="02020603050405020304" pitchFamily="18" charset="0"/>
              </a:rPr>
              <a:t>课后向团总支纪检部说明情况，学院统一对该班级该课程进行集体调整。</a:t>
            </a:r>
            <a:endParaRPr lang="zh-CN" altLang="en-US" kern="100" dirty="0">
              <a:latin typeface="宋体" panose="02010600030101010101" pitchFamily="2" charset="-122"/>
              <a:ea typeface="宋体" panose="02010600030101010101" pitchFamily="2" charset="-122"/>
              <a:cs typeface="Times New Roman" panose="02020603050405020304" pitchFamily="18" charset="0"/>
            </a:endParaRPr>
          </a:p>
          <a:p>
            <a:pPr indent="457200" algn="just">
              <a:lnSpc>
                <a:spcPct val="150000"/>
              </a:lnSpc>
            </a:pPr>
            <a:r>
              <a:rPr lang="en-US" altLang="zh-CN" b="1" kern="100" dirty="0">
                <a:latin typeface="宋体" panose="02010600030101010101" pitchFamily="2" charset="-122"/>
                <a:ea typeface="宋体" panose="02010600030101010101" pitchFamily="2" charset="-122"/>
                <a:cs typeface="Times New Roman" panose="02020603050405020304" pitchFamily="18" charset="0"/>
              </a:rPr>
              <a:t>3.</a:t>
            </a:r>
            <a:r>
              <a:rPr lang="zh-CN" altLang="en-US" b="1" kern="100" dirty="0">
                <a:latin typeface="宋体" panose="02010600030101010101" pitchFamily="2" charset="-122"/>
                <a:ea typeface="宋体" panose="02010600030101010101" pitchFamily="2" charset="-122"/>
                <a:cs typeface="Times New Roman" panose="02020603050405020304" pitchFamily="18" charset="0"/>
              </a:rPr>
              <a:t>课后调整</a:t>
            </a:r>
            <a:endParaRPr lang="zh-CN" altLang="en-US" b="1" kern="100" dirty="0">
              <a:latin typeface="宋体" panose="02010600030101010101" pitchFamily="2" charset="-122"/>
              <a:ea typeface="宋体" panose="02010600030101010101" pitchFamily="2" charset="-122"/>
              <a:cs typeface="Times New Roman" panose="02020603050405020304" pitchFamily="18" charset="0"/>
            </a:endParaRPr>
          </a:p>
          <a:p>
            <a:pPr indent="457200" algn="just">
              <a:lnSpc>
                <a:spcPct val="150000"/>
              </a:lnSpc>
            </a:pPr>
            <a:r>
              <a:rPr lang="zh-CN" altLang="en-US" kern="100" dirty="0">
                <a:latin typeface="宋体" panose="02010600030101010101" pitchFamily="2" charset="-122"/>
                <a:ea typeface="宋体" panose="02010600030101010101" pitchFamily="2" charset="-122"/>
                <a:cs typeface="Times New Roman" panose="02020603050405020304" pitchFamily="18" charset="0"/>
              </a:rPr>
              <a:t>学院定期公布各班课堂考勤情况，由班级纪律委员传达至班级，有异议者需按通知要求提交调整申请，学院核实无误后对该生该课程进行调整。</a:t>
            </a:r>
            <a:endParaRPr lang="zh-CN" altLang="en-US" kern="100" dirty="0">
              <a:latin typeface="宋体" panose="02010600030101010101" pitchFamily="2" charset="-122"/>
              <a:ea typeface="宋体" panose="02010600030101010101" pitchFamily="2" charset="-122"/>
              <a:cs typeface="Times New Roman" panose="02020603050405020304" pitchFamily="18" charset="0"/>
            </a:endParaRPr>
          </a:p>
          <a:p>
            <a:pPr indent="457200" algn="just">
              <a:lnSpc>
                <a:spcPct val="150000"/>
              </a:lnSpc>
            </a:pPr>
            <a:r>
              <a:rPr lang="zh-CN" altLang="en-US"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sym typeface="+mn-ea"/>
              </a:rPr>
              <a:t>注意事项：如授课老师课间在</a:t>
            </a:r>
            <a:r>
              <a:rPr lang="en-US" altLang="zh-CN"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sym typeface="+mn-ea"/>
              </a:rPr>
              <a:t>“</a:t>
            </a:r>
            <a:r>
              <a:rPr lang="zh-CN" altLang="en-US"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sym typeface="+mn-ea"/>
              </a:rPr>
              <a:t>考勤助手</a:t>
            </a:r>
            <a:r>
              <a:rPr lang="en-US" altLang="zh-CN"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sym typeface="+mn-ea"/>
              </a:rPr>
              <a:t>”</a:t>
            </a:r>
            <a:r>
              <a:rPr lang="zh-CN" altLang="en-US"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sym typeface="+mn-ea"/>
              </a:rPr>
              <a:t>发起签退，未按时签退者将产生旷课记录。学院于节假日前后组织课堂考勤抽检，未按时签到者将产生旷课记录。此两种情况产生的旷课记录不予以调整。</a:t>
            </a:r>
            <a:endParaRPr lang="zh-CN" altLang="en-US"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33" name="矩形 13"/>
          <p:cNvSpPr/>
          <p:nvPr/>
        </p:nvSpPr>
        <p:spPr>
          <a:xfrm>
            <a:off x="1437005" y="113030"/>
            <a:ext cx="10273030" cy="725805"/>
          </a:xfrm>
          <a:prstGeom prst="rect">
            <a:avLst/>
          </a:prstGeom>
          <a:noFill/>
          <a:ln w="9525">
            <a:noFill/>
          </a:ln>
        </p:spPr>
        <p:txBody>
          <a:bodyPr wrap="square" anchor="ctr" anchorCtr="0">
            <a:noAutofit/>
          </a:bodyPr>
          <a:p>
            <a:pPr algn="l"/>
            <a:r>
              <a:rPr lang="zh-CN" altLang="en-US" sz="2800" b="1" dirty="0">
                <a:solidFill>
                  <a:srgbClr val="17406D"/>
                </a:solidFill>
                <a:latin typeface="微软雅黑" panose="020B0503020204020204" charset="-122"/>
                <a:ea typeface="微软雅黑" panose="020B0503020204020204" charset="-122"/>
              </a:rPr>
              <a:t>二、</a:t>
            </a:r>
            <a:r>
              <a:rPr lang="zh-CN" altLang="en-US" sz="2800" b="1" dirty="0">
                <a:solidFill>
                  <a:srgbClr val="17406D"/>
                </a:solidFill>
                <a:latin typeface="微软雅黑" panose="020B0503020204020204" charset="-122"/>
                <a:ea typeface="微软雅黑" panose="020B0503020204020204" charset="-122"/>
                <a:sym typeface="+mn-ea"/>
              </a:rPr>
              <a:t>课堂考勤调整</a:t>
            </a:r>
            <a:endParaRPr lang="zh-CN" sz="2800" b="1" dirty="0">
              <a:solidFill>
                <a:srgbClr val="17406D"/>
              </a:solidFill>
              <a:latin typeface="微软雅黑" panose="020B0503020204020204" charset="-122"/>
              <a:ea typeface="微软雅黑" panose="020B0503020204020204" charset="-122"/>
            </a:endParaRPr>
          </a:p>
        </p:txBody>
      </p:sp>
      <p:cxnSp>
        <p:nvCxnSpPr>
          <p:cNvPr id="3145729" name="直接连接符 40"/>
          <p:cNvCxnSpPr/>
          <p:nvPr/>
        </p:nvCxnSpPr>
        <p:spPr>
          <a:xfrm>
            <a:off x="1296956" y="838200"/>
            <a:ext cx="10337993" cy="0"/>
          </a:xfrm>
          <a:prstGeom prst="line">
            <a:avLst/>
          </a:prstGeom>
          <a:noFill/>
          <a:ln w="12700" cap="flat" cmpd="sng" algn="ctr">
            <a:gradFill>
              <a:gsLst>
                <a:gs pos="0">
                  <a:srgbClr val="17406D"/>
                </a:gs>
                <a:gs pos="100000">
                  <a:srgbClr val="17406D">
                    <a:alpha val="0"/>
                  </a:srgbClr>
                </a:gs>
              </a:gsLst>
              <a:lin ang="0" scaled="0"/>
            </a:gradFill>
            <a:prstDash val="solid"/>
            <a:miter lim="800000"/>
          </a:ln>
          <a:effectLst/>
        </p:spPr>
      </p:cxnSp>
      <p:sp>
        <p:nvSpPr>
          <p:cNvPr id="1048636" name="文本框 5"/>
          <p:cNvSpPr txBox="1"/>
          <p:nvPr>
            <p:custDataLst>
              <p:tags r:id="rId1"/>
            </p:custDataLst>
          </p:nvPr>
        </p:nvSpPr>
        <p:spPr>
          <a:xfrm>
            <a:off x="608330" y="1092200"/>
            <a:ext cx="11371580" cy="5608320"/>
          </a:xfrm>
          <a:prstGeom prst="rect">
            <a:avLst/>
          </a:prstGeom>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vertOverflow="overflow" horzOverflow="overflow" vert="horz" wrap="square" numCol="1" spcCol="0" rtlCol="0" fromWordArt="0" anchor="ctr" anchorCtr="0" forceAA="0" compatLnSpc="1">
            <a:noAutofit/>
          </a:bodyPr>
          <a:p>
            <a:pPr lvl="0" algn="l">
              <a:lnSpc>
                <a:spcPct val="130000"/>
              </a:lnSpc>
              <a:buClrTx/>
              <a:buSzTx/>
              <a:buFontTx/>
            </a:pPr>
            <a:endParaRPr lang="zh-CN" altLang="en-US" sz="240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76" name="组合 36"/>
          <p:cNvGrpSpPr/>
          <p:nvPr/>
        </p:nvGrpSpPr>
        <p:grpSpPr>
          <a:xfrm>
            <a:off x="450850" y="222250"/>
            <a:ext cx="719138" cy="720725"/>
            <a:chOff x="450633" y="228814"/>
            <a:chExt cx="720000" cy="720000"/>
          </a:xfrm>
        </p:grpSpPr>
        <p:sp>
          <p:nvSpPr>
            <p:cNvPr id="1048637" name="椭圆 8"/>
            <p:cNvSpPr>
              <a:spLocks noChangeAspect="1"/>
            </p:cNvSpPr>
            <p:nvPr>
              <p:custDataLst>
                <p:tags r:id="rId2"/>
              </p:custDataLst>
            </p:nvPr>
          </p:nvSpPr>
          <p:spPr>
            <a:xfrm>
              <a:off x="450633" y="228814"/>
              <a:ext cx="720000" cy="720000"/>
            </a:xfrm>
            <a:prstGeom prst="ellipse">
              <a:avLst/>
            </a:prstGeom>
            <a:gradFill flip="none" rotWithShape="1">
              <a:gsLst>
                <a:gs pos="0">
                  <a:srgbClr val="FFFFFF"/>
                </a:gs>
                <a:gs pos="100000">
                  <a:srgbClr val="FFFFFF">
                    <a:lumMod val="75000"/>
                  </a:srgbClr>
                </a:gs>
              </a:gsLst>
              <a:lin ang="13500000" scaled="1"/>
            </a:gradFill>
            <a:ln w="25400" cap="flat" cmpd="sng" algn="ctr">
              <a:gradFill flip="none" rotWithShape="1">
                <a:gsLst>
                  <a:gs pos="0">
                    <a:srgbClr val="FFFFFF"/>
                  </a:gs>
                  <a:gs pos="100000">
                    <a:srgbClr val="FFFFFF">
                      <a:lumMod val="65000"/>
                    </a:srgbClr>
                  </a:gs>
                </a:gsLst>
                <a:lin ang="2700000" scaled="1"/>
              </a:gradFill>
              <a:prstDash val="solid"/>
              <a:miter lim="800000"/>
            </a:ln>
            <a:effectLst>
              <a:outerShdw blurRad="152400" dist="101600" dir="2700000" algn="tl" rotWithShape="0">
                <a:prstClr val="black">
                  <a:alpha val="40000"/>
                </a:prst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400" b="0" i="0" u="none" strike="noStrike" kern="0" cap="none" spc="0" normalizeH="0" baseline="0" noProof="0">
                <a:ln>
                  <a:noFill/>
                </a:ln>
                <a:solidFill>
                  <a:prstClr val="white"/>
                </a:solidFill>
                <a:effectLst/>
                <a:uLnTx/>
                <a:uFillTx/>
              </a:endParaRPr>
            </a:p>
          </p:txBody>
        </p:sp>
        <p:sp>
          <p:nvSpPr>
            <p:cNvPr id="1048638" name="Freeform 5"/>
            <p:cNvSpPr>
              <a:spLocks noChangeAspect="1"/>
            </p:cNvSpPr>
            <p:nvPr>
              <p:custDataLst>
                <p:tags r:id="rId3"/>
              </p:custDataLst>
            </p:nvPr>
          </p:nvSpPr>
          <p:spPr bwMode="auto">
            <a:xfrm>
              <a:off x="608491" y="387951"/>
              <a:ext cx="404284" cy="401726"/>
            </a:xfrm>
            <a:custGeom>
              <a:avLst/>
              <a:gdLst>
                <a:gd name="T0" fmla="*/ 2343 w 2743"/>
                <a:gd name="T1" fmla="*/ 2527 h 2743"/>
                <a:gd name="T2" fmla="*/ 2343 w 2743"/>
                <a:gd name="T3" fmla="*/ 683 h 2743"/>
                <a:gd name="T4" fmla="*/ 283 w 2743"/>
                <a:gd name="T5" fmla="*/ 2743 h 2743"/>
                <a:gd name="T6" fmla="*/ 0 w 2743"/>
                <a:gd name="T7" fmla="*/ 2460 h 2743"/>
                <a:gd name="T8" fmla="*/ 2060 w 2743"/>
                <a:gd name="T9" fmla="*/ 400 h 2743"/>
                <a:gd name="T10" fmla="*/ 215 w 2743"/>
                <a:gd name="T11" fmla="*/ 400 h 2743"/>
                <a:gd name="T12" fmla="*/ 215 w 2743"/>
                <a:gd name="T13" fmla="*/ 0 h 2743"/>
                <a:gd name="T14" fmla="*/ 2543 w 2743"/>
                <a:gd name="T15" fmla="*/ 0 h 2743"/>
                <a:gd name="T16" fmla="*/ 2743 w 2743"/>
                <a:gd name="T17" fmla="*/ 0 h 2743"/>
                <a:gd name="T18" fmla="*/ 2743 w 2743"/>
                <a:gd name="T19" fmla="*/ 200 h 2743"/>
                <a:gd name="T20" fmla="*/ 2743 w 2743"/>
                <a:gd name="T21" fmla="*/ 2527 h 2743"/>
                <a:gd name="T22" fmla="*/ 2343 w 2743"/>
                <a:gd name="T23" fmla="*/ 2527 h 2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3" h="2743">
                  <a:moveTo>
                    <a:pt x="2343" y="2527"/>
                  </a:moveTo>
                  <a:lnTo>
                    <a:pt x="2343" y="683"/>
                  </a:lnTo>
                  <a:lnTo>
                    <a:pt x="283" y="2743"/>
                  </a:lnTo>
                  <a:lnTo>
                    <a:pt x="0" y="2460"/>
                  </a:lnTo>
                  <a:lnTo>
                    <a:pt x="2060" y="400"/>
                  </a:lnTo>
                  <a:lnTo>
                    <a:pt x="215" y="400"/>
                  </a:lnTo>
                  <a:lnTo>
                    <a:pt x="215" y="0"/>
                  </a:lnTo>
                  <a:lnTo>
                    <a:pt x="2543" y="0"/>
                  </a:lnTo>
                  <a:lnTo>
                    <a:pt x="2743" y="0"/>
                  </a:lnTo>
                  <a:lnTo>
                    <a:pt x="2743" y="200"/>
                  </a:lnTo>
                  <a:lnTo>
                    <a:pt x="2743" y="2527"/>
                  </a:lnTo>
                  <a:lnTo>
                    <a:pt x="2343" y="2527"/>
                  </a:lnTo>
                  <a:close/>
                </a:path>
              </a:pathLst>
            </a:custGeom>
            <a:solidFill>
              <a:srgbClr val="17406D"/>
            </a:solidFill>
            <a:ln>
              <a:noFill/>
            </a:ln>
          </p:spPr>
          <p:txBody>
            <a:bodyPr vert="horz" wrap="square" lIns="91440" tIns="45720" rIns="91440" bIns="45720" numCol="1" anchor="t" anchorCtr="0" compatLnSpc="1"/>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noFill/>
                <a:effectLst/>
                <a:uLnTx/>
                <a:uFillTx/>
              </a:endParaRPr>
            </a:p>
          </p:txBody>
        </p:sp>
      </p:grpSp>
      <p:sp>
        <p:nvSpPr>
          <p:cNvPr id="4" name="文本框 3"/>
          <p:cNvSpPr txBox="1"/>
          <p:nvPr/>
        </p:nvSpPr>
        <p:spPr>
          <a:xfrm>
            <a:off x="715010" y="1092835"/>
            <a:ext cx="11195685" cy="5607685"/>
          </a:xfrm>
          <a:prstGeom prst="rect">
            <a:avLst/>
          </a:prstGeom>
          <a:noFill/>
        </p:spPr>
        <p:txBody>
          <a:bodyPr wrap="square" rtlCol="0">
            <a:noAutofit/>
          </a:bodyPr>
          <a:p>
            <a:pPr marR="0" lvl="0" indent="457200" algn="just" fontAlgn="auto">
              <a:lnSpc>
                <a:spcPct val="150000"/>
              </a:lnSpc>
              <a:spcBef>
                <a:spcPts val="0"/>
              </a:spcBef>
              <a:spcAft>
                <a:spcPts val="0"/>
              </a:spcAft>
            </a:pPr>
            <a:r>
              <a:rPr lang="zh-CN" altLang="en-US" sz="2400" b="1" kern="100" dirty="0">
                <a:latin typeface="宋体" panose="02010600030101010101" pitchFamily="2" charset="-122"/>
                <a:ea typeface="宋体" panose="02010600030101010101" pitchFamily="2" charset="-122"/>
                <a:cs typeface="Times New Roman" panose="02020603050405020304" pitchFamily="18" charset="0"/>
              </a:rPr>
              <a:t>学生出现考勤系统进不去，请班主任通知学生有以下三种方式解决：</a:t>
            </a:r>
            <a:endParaRPr lang="zh-CN" altLang="en-US" sz="2400" b="1"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2400" b="1" kern="100" dirty="0">
                <a:latin typeface="宋体" panose="02010600030101010101" pitchFamily="2" charset="-122"/>
                <a:ea typeface="宋体" panose="02010600030101010101" pitchFamily="2" charset="-122"/>
                <a:cs typeface="Times New Roman" panose="02020603050405020304" pitchFamily="18" charset="0"/>
              </a:rPr>
              <a:t>1.请学生把这种情况让班级纪委反馈到纪检微信群。</a:t>
            </a:r>
            <a:endParaRPr lang="zh-CN" altLang="en-US" sz="2400" b="1"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2400" b="1" kern="100" dirty="0">
                <a:latin typeface="宋体" panose="02010600030101010101" pitchFamily="2" charset="-122"/>
                <a:ea typeface="宋体" panose="02010600030101010101" pitchFamily="2" charset="-122"/>
                <a:cs typeface="Times New Roman" panose="02020603050405020304" pitchFamily="18" charset="0"/>
              </a:rPr>
              <a:t>2.</a:t>
            </a:r>
            <a:r>
              <a:rPr lang="zh-CN" altLang="en-US" sz="2400" b="1" kern="100" dirty="0">
                <a:latin typeface="宋体" panose="02010600030101010101" pitchFamily="2" charset="-122"/>
                <a:ea typeface="宋体" panose="02010600030101010101" pitchFamily="2" charset="-122"/>
                <a:cs typeface="Times New Roman" panose="02020603050405020304" pitchFamily="18" charset="0"/>
                <a:sym typeface="+mn-ea"/>
              </a:rPr>
              <a:t>学校移动卡对学校的域名支持有问题，</a:t>
            </a:r>
            <a:r>
              <a:rPr lang="zh-CN" altLang="en-US" sz="2400" b="1" kern="100" dirty="0">
                <a:latin typeface="宋体" panose="02010600030101010101" pitchFamily="2" charset="-122"/>
                <a:ea typeface="宋体" panose="02010600030101010101" pitchFamily="2" charset="-122"/>
                <a:cs typeface="Times New Roman" panose="02020603050405020304" pitchFamily="18" charset="0"/>
              </a:rPr>
              <a:t>请学生尝试直接开关飞行模式解决。</a:t>
            </a:r>
            <a:endParaRPr lang="zh-CN" altLang="en-US" sz="2400" b="1"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2400" b="1" kern="100" dirty="0">
                <a:latin typeface="宋体" panose="02010600030101010101" pitchFamily="2" charset="-122"/>
                <a:ea typeface="宋体" panose="02010600030101010101" pitchFamily="2" charset="-122"/>
                <a:cs typeface="Times New Roman" panose="02020603050405020304" pitchFamily="18" charset="0"/>
              </a:rPr>
              <a:t>3.使用学校的广科小智云求助，察看解决方案。</a:t>
            </a:r>
            <a:endParaRPr lang="zh-CN" altLang="en-US" sz="2400" b="1"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endParaRPr lang="en-US" altLang="zh-CN" sz="2400" b="1"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2400" b="1" kern="100" dirty="0">
                <a:latin typeface="宋体" panose="02010600030101010101" pitchFamily="2" charset="-122"/>
                <a:ea typeface="宋体" panose="02010600030101010101" pitchFamily="2" charset="-122"/>
                <a:cs typeface="Times New Roman" panose="02020603050405020304" pitchFamily="18" charset="0"/>
              </a:rPr>
              <a:t>以上方法都解决不了的情况下，请按照如下方式提交材料：</a:t>
            </a:r>
            <a:endParaRPr lang="zh-CN" altLang="en-US" sz="2400" b="1"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2400" b="1" kern="100" dirty="0">
                <a:latin typeface="宋体" panose="02010600030101010101" pitchFamily="2" charset="-122"/>
                <a:ea typeface="宋体" panose="02010600030101010101" pitchFamily="2" charset="-122"/>
                <a:cs typeface="Times New Roman" panose="02020603050405020304" pitchFamily="18" charset="0"/>
              </a:rPr>
              <a:t>①按照纪委群发通知的要求填写表单；</a:t>
            </a:r>
            <a:endParaRPr lang="zh-CN" altLang="en-US" sz="2400" b="1"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2400" b="1" kern="100" dirty="0">
                <a:latin typeface="宋体" panose="02010600030101010101" pitchFamily="2" charset="-122"/>
                <a:ea typeface="宋体" panose="02010600030101010101" pitchFamily="2" charset="-122"/>
                <a:cs typeface="Times New Roman" panose="02020603050405020304" pitchFamily="18" charset="0"/>
              </a:rPr>
              <a:t>②写一份无法进入考勤系统的情况说明，附上无法签到的学生的班级、姓名、学号，并请任课老师签字，提交到华为苑</a:t>
            </a:r>
            <a:r>
              <a:rPr lang="zh-CN" sz="2400" b="1" kern="100" dirty="0">
                <a:latin typeface="宋体" panose="02010600030101010101" pitchFamily="2" charset="-122"/>
                <a:ea typeface="宋体" panose="02010600030101010101" pitchFamily="2" charset="-122"/>
                <a:cs typeface="Times New Roman" panose="02020603050405020304" pitchFamily="18" charset="0"/>
              </a:rPr>
              <a:t>学习中心。</a:t>
            </a:r>
            <a:endParaRPr lang="zh-CN" sz="2400" b="1" kern="100" dirty="0">
              <a:latin typeface="宋体" panose="02010600030101010101" pitchFamily="2" charset="-122"/>
              <a:ea typeface="宋体" panose="02010600030101010101" pitchFamily="2" charset="-122"/>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33" name="矩形 13"/>
          <p:cNvSpPr/>
          <p:nvPr/>
        </p:nvSpPr>
        <p:spPr>
          <a:xfrm>
            <a:off x="1437005" y="113030"/>
            <a:ext cx="10273030" cy="725805"/>
          </a:xfrm>
          <a:prstGeom prst="rect">
            <a:avLst/>
          </a:prstGeom>
          <a:noFill/>
          <a:ln w="9525">
            <a:noFill/>
          </a:ln>
        </p:spPr>
        <p:txBody>
          <a:bodyPr wrap="square" anchor="ctr" anchorCtr="0">
            <a:noAutofit/>
          </a:bodyPr>
          <a:p>
            <a:pPr algn="l"/>
            <a:r>
              <a:rPr lang="zh-CN" altLang="en-US" sz="2800" b="1" dirty="0">
                <a:solidFill>
                  <a:srgbClr val="17406D"/>
                </a:solidFill>
                <a:latin typeface="微软雅黑" panose="020B0503020204020204" charset="-122"/>
                <a:ea typeface="微软雅黑" panose="020B0503020204020204" charset="-122"/>
              </a:rPr>
              <a:t>三、</a:t>
            </a:r>
            <a:r>
              <a:rPr lang="zh-CN" altLang="en-US" sz="2800" b="1" dirty="0">
                <a:solidFill>
                  <a:srgbClr val="17406D"/>
                </a:solidFill>
                <a:latin typeface="微软雅黑" panose="020B0503020204020204" charset="-122"/>
                <a:ea typeface="微软雅黑" panose="020B0503020204020204" charset="-122"/>
                <a:sym typeface="+mn-ea"/>
              </a:rPr>
              <a:t>请假</a:t>
            </a:r>
            <a:endParaRPr lang="zh-CN" sz="2800" b="1" dirty="0">
              <a:solidFill>
                <a:srgbClr val="17406D"/>
              </a:solidFill>
              <a:latin typeface="微软雅黑" panose="020B0503020204020204" charset="-122"/>
              <a:ea typeface="微软雅黑" panose="020B0503020204020204" charset="-122"/>
            </a:endParaRPr>
          </a:p>
        </p:txBody>
      </p:sp>
      <p:cxnSp>
        <p:nvCxnSpPr>
          <p:cNvPr id="3145729" name="直接连接符 40"/>
          <p:cNvCxnSpPr/>
          <p:nvPr/>
        </p:nvCxnSpPr>
        <p:spPr>
          <a:xfrm>
            <a:off x="1296956" y="838200"/>
            <a:ext cx="10337993" cy="0"/>
          </a:xfrm>
          <a:prstGeom prst="line">
            <a:avLst/>
          </a:prstGeom>
          <a:noFill/>
          <a:ln w="12700" cap="flat" cmpd="sng" algn="ctr">
            <a:gradFill>
              <a:gsLst>
                <a:gs pos="0">
                  <a:srgbClr val="17406D"/>
                </a:gs>
                <a:gs pos="100000">
                  <a:srgbClr val="17406D">
                    <a:alpha val="0"/>
                  </a:srgbClr>
                </a:gs>
              </a:gsLst>
              <a:lin ang="0" scaled="0"/>
            </a:gradFill>
            <a:prstDash val="solid"/>
            <a:miter lim="800000"/>
          </a:ln>
          <a:effectLst/>
        </p:spPr>
      </p:cxnSp>
      <p:sp>
        <p:nvSpPr>
          <p:cNvPr id="1048636" name="文本框 5"/>
          <p:cNvSpPr txBox="1"/>
          <p:nvPr>
            <p:custDataLst>
              <p:tags r:id="rId1"/>
            </p:custDataLst>
          </p:nvPr>
        </p:nvSpPr>
        <p:spPr>
          <a:xfrm>
            <a:off x="608330" y="1092200"/>
            <a:ext cx="11371580" cy="5608320"/>
          </a:xfrm>
          <a:prstGeom prst="rect">
            <a:avLst/>
          </a:prstGeom>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vertOverflow="overflow" horzOverflow="overflow" vert="horz" wrap="square" numCol="1" spcCol="0" rtlCol="0" fromWordArt="0" anchor="ctr" anchorCtr="0" forceAA="0" compatLnSpc="1">
            <a:noAutofit/>
          </a:bodyPr>
          <a:p>
            <a:pPr lvl="0" algn="l">
              <a:lnSpc>
                <a:spcPct val="130000"/>
              </a:lnSpc>
              <a:buClrTx/>
              <a:buSzTx/>
              <a:buFontTx/>
            </a:pPr>
            <a:endParaRPr lang="zh-CN" altLang="en-US" sz="240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76" name="组合 36"/>
          <p:cNvGrpSpPr/>
          <p:nvPr/>
        </p:nvGrpSpPr>
        <p:grpSpPr>
          <a:xfrm>
            <a:off x="450850" y="222250"/>
            <a:ext cx="719138" cy="720725"/>
            <a:chOff x="450633" y="228814"/>
            <a:chExt cx="720000" cy="720000"/>
          </a:xfrm>
        </p:grpSpPr>
        <p:sp>
          <p:nvSpPr>
            <p:cNvPr id="1048637" name="椭圆 8"/>
            <p:cNvSpPr>
              <a:spLocks noChangeAspect="1"/>
            </p:cNvSpPr>
            <p:nvPr>
              <p:custDataLst>
                <p:tags r:id="rId2"/>
              </p:custDataLst>
            </p:nvPr>
          </p:nvSpPr>
          <p:spPr>
            <a:xfrm>
              <a:off x="450633" y="228814"/>
              <a:ext cx="720000" cy="720000"/>
            </a:xfrm>
            <a:prstGeom prst="ellipse">
              <a:avLst/>
            </a:prstGeom>
            <a:gradFill flip="none" rotWithShape="1">
              <a:gsLst>
                <a:gs pos="0">
                  <a:srgbClr val="FFFFFF"/>
                </a:gs>
                <a:gs pos="100000">
                  <a:srgbClr val="FFFFFF">
                    <a:lumMod val="75000"/>
                  </a:srgbClr>
                </a:gs>
              </a:gsLst>
              <a:lin ang="13500000" scaled="1"/>
            </a:gradFill>
            <a:ln w="25400" cap="flat" cmpd="sng" algn="ctr">
              <a:gradFill flip="none" rotWithShape="1">
                <a:gsLst>
                  <a:gs pos="0">
                    <a:srgbClr val="FFFFFF"/>
                  </a:gs>
                  <a:gs pos="100000">
                    <a:srgbClr val="FFFFFF">
                      <a:lumMod val="65000"/>
                    </a:srgbClr>
                  </a:gs>
                </a:gsLst>
                <a:lin ang="2700000" scaled="1"/>
              </a:gradFill>
              <a:prstDash val="solid"/>
              <a:miter lim="800000"/>
            </a:ln>
            <a:effectLst>
              <a:outerShdw blurRad="152400" dist="101600" dir="2700000" algn="tl" rotWithShape="0">
                <a:prstClr val="black">
                  <a:alpha val="40000"/>
                </a:prst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400" b="0" i="0" u="none" strike="noStrike" kern="0" cap="none" spc="0" normalizeH="0" baseline="0" noProof="0">
                <a:ln>
                  <a:noFill/>
                </a:ln>
                <a:solidFill>
                  <a:prstClr val="white"/>
                </a:solidFill>
                <a:effectLst/>
                <a:uLnTx/>
                <a:uFillTx/>
              </a:endParaRPr>
            </a:p>
          </p:txBody>
        </p:sp>
        <p:sp>
          <p:nvSpPr>
            <p:cNvPr id="1048638" name="Freeform 5"/>
            <p:cNvSpPr>
              <a:spLocks noChangeAspect="1"/>
            </p:cNvSpPr>
            <p:nvPr>
              <p:custDataLst>
                <p:tags r:id="rId3"/>
              </p:custDataLst>
            </p:nvPr>
          </p:nvSpPr>
          <p:spPr bwMode="auto">
            <a:xfrm>
              <a:off x="608491" y="387951"/>
              <a:ext cx="404284" cy="401726"/>
            </a:xfrm>
            <a:custGeom>
              <a:avLst/>
              <a:gdLst>
                <a:gd name="T0" fmla="*/ 2343 w 2743"/>
                <a:gd name="T1" fmla="*/ 2527 h 2743"/>
                <a:gd name="T2" fmla="*/ 2343 w 2743"/>
                <a:gd name="T3" fmla="*/ 683 h 2743"/>
                <a:gd name="T4" fmla="*/ 283 w 2743"/>
                <a:gd name="T5" fmla="*/ 2743 h 2743"/>
                <a:gd name="T6" fmla="*/ 0 w 2743"/>
                <a:gd name="T7" fmla="*/ 2460 h 2743"/>
                <a:gd name="T8" fmla="*/ 2060 w 2743"/>
                <a:gd name="T9" fmla="*/ 400 h 2743"/>
                <a:gd name="T10" fmla="*/ 215 w 2743"/>
                <a:gd name="T11" fmla="*/ 400 h 2743"/>
                <a:gd name="T12" fmla="*/ 215 w 2743"/>
                <a:gd name="T13" fmla="*/ 0 h 2743"/>
                <a:gd name="T14" fmla="*/ 2543 w 2743"/>
                <a:gd name="T15" fmla="*/ 0 h 2743"/>
                <a:gd name="T16" fmla="*/ 2743 w 2743"/>
                <a:gd name="T17" fmla="*/ 0 h 2743"/>
                <a:gd name="T18" fmla="*/ 2743 w 2743"/>
                <a:gd name="T19" fmla="*/ 200 h 2743"/>
                <a:gd name="T20" fmla="*/ 2743 w 2743"/>
                <a:gd name="T21" fmla="*/ 2527 h 2743"/>
                <a:gd name="T22" fmla="*/ 2343 w 2743"/>
                <a:gd name="T23" fmla="*/ 2527 h 2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3" h="2743">
                  <a:moveTo>
                    <a:pt x="2343" y="2527"/>
                  </a:moveTo>
                  <a:lnTo>
                    <a:pt x="2343" y="683"/>
                  </a:lnTo>
                  <a:lnTo>
                    <a:pt x="283" y="2743"/>
                  </a:lnTo>
                  <a:lnTo>
                    <a:pt x="0" y="2460"/>
                  </a:lnTo>
                  <a:lnTo>
                    <a:pt x="2060" y="400"/>
                  </a:lnTo>
                  <a:lnTo>
                    <a:pt x="215" y="400"/>
                  </a:lnTo>
                  <a:lnTo>
                    <a:pt x="215" y="0"/>
                  </a:lnTo>
                  <a:lnTo>
                    <a:pt x="2543" y="0"/>
                  </a:lnTo>
                  <a:lnTo>
                    <a:pt x="2743" y="0"/>
                  </a:lnTo>
                  <a:lnTo>
                    <a:pt x="2743" y="200"/>
                  </a:lnTo>
                  <a:lnTo>
                    <a:pt x="2743" y="2527"/>
                  </a:lnTo>
                  <a:lnTo>
                    <a:pt x="2343" y="2527"/>
                  </a:lnTo>
                  <a:close/>
                </a:path>
              </a:pathLst>
            </a:custGeom>
            <a:solidFill>
              <a:srgbClr val="17406D"/>
            </a:solidFill>
            <a:ln>
              <a:noFill/>
            </a:ln>
          </p:spPr>
          <p:txBody>
            <a:bodyPr vert="horz" wrap="square" lIns="91440" tIns="45720" rIns="91440" bIns="45720" numCol="1" anchor="t" anchorCtr="0" compatLnSpc="1"/>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noFill/>
                <a:effectLst/>
                <a:uLnTx/>
                <a:uFillTx/>
              </a:endParaRPr>
            </a:p>
          </p:txBody>
        </p:sp>
      </p:grpSp>
      <p:sp>
        <p:nvSpPr>
          <p:cNvPr id="4" name="文本框 3"/>
          <p:cNvSpPr txBox="1"/>
          <p:nvPr/>
        </p:nvSpPr>
        <p:spPr>
          <a:xfrm>
            <a:off x="715010" y="1092835"/>
            <a:ext cx="11195685" cy="5607685"/>
          </a:xfrm>
          <a:prstGeom prst="rect">
            <a:avLst/>
          </a:prstGeom>
          <a:noFill/>
        </p:spPr>
        <p:txBody>
          <a:bodyPr wrap="square" rtlCol="0">
            <a:noAutofit/>
          </a:bodyPr>
          <a:p>
            <a:pPr marR="0" lvl="0" indent="457200" algn="just" fontAlgn="auto">
              <a:lnSpc>
                <a:spcPct val="150000"/>
              </a:lnSpc>
              <a:spcBef>
                <a:spcPts val="0"/>
              </a:spcBef>
              <a:spcAft>
                <a:spcPts val="0"/>
              </a:spcAft>
            </a:pPr>
            <a:r>
              <a:rPr lang="zh-CN" altLang="en-US" sz="20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rPr>
              <a:t>广东科学技术职业学院学生考勤管理办法</a:t>
            </a:r>
            <a:r>
              <a:rPr lang="zh-CN" altLang="en-US" sz="20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sym typeface="+mn-ea"/>
              </a:rPr>
              <a:t>（粤科职院院字〔2021〕198 号）</a:t>
            </a:r>
            <a:endParaRPr lang="zh-CN" altLang="en-US" sz="20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buClrTx/>
              <a:buSzTx/>
              <a:buFontTx/>
            </a:pPr>
            <a:r>
              <a:rPr lang="zh-CN" altLang="en-US" sz="2000" b="1" kern="100" dirty="0">
                <a:latin typeface="宋体" panose="02010600030101010101" pitchFamily="2" charset="-122"/>
                <a:ea typeface="宋体" panose="02010600030101010101" pitchFamily="2" charset="-122"/>
                <a:cs typeface="Times New Roman" panose="02020603050405020304" pitchFamily="18" charset="0"/>
              </a:rPr>
              <a:t>第四条 学生请假应事前先办理手续，</a:t>
            </a:r>
            <a:r>
              <a:rPr lang="zh-CN" altLang="en-US" sz="20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rPr>
              <a:t>手写书面请假申请，并附上有关证明</a:t>
            </a:r>
            <a:r>
              <a:rPr lang="zh-CN" altLang="en-US" sz="2000" b="1" kern="100" dirty="0">
                <a:latin typeface="宋体" panose="02010600030101010101" pitchFamily="2" charset="-122"/>
                <a:ea typeface="宋体" panose="02010600030101010101" pitchFamily="2" charset="-122"/>
                <a:cs typeface="Times New Roman" panose="02020603050405020304" pitchFamily="18" charset="0"/>
              </a:rPr>
              <a:t>，经批准后方为有效，除因患急病或发生紧急事项，</a:t>
            </a:r>
            <a:r>
              <a:rPr lang="zh-CN" altLang="en-US" sz="20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rPr>
              <a:t>不得事后补假。</a:t>
            </a:r>
            <a:r>
              <a:rPr lang="zh-CN" altLang="en-US" sz="2000" b="1" kern="100" dirty="0">
                <a:latin typeface="宋体" panose="02010600030101010101" pitchFamily="2" charset="-122"/>
                <a:ea typeface="宋体" panose="02010600030101010101" pitchFamily="2" charset="-122"/>
                <a:cs typeface="Times New Roman" panose="02020603050405020304" pitchFamily="18" charset="0"/>
              </a:rPr>
              <a:t>请事假者应有充分理由，</a:t>
            </a:r>
            <a:r>
              <a:rPr lang="zh-CN" altLang="en-US" sz="20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rPr>
              <a:t>需请假回家，需家长同意。请病假，必须有本校医务室或二级以上医院病假证明。</a:t>
            </a:r>
            <a:r>
              <a:rPr lang="zh-CN" altLang="en-US" sz="2000" b="1" kern="100" dirty="0">
                <a:latin typeface="宋体" panose="02010600030101010101" pitchFamily="2" charset="-122"/>
                <a:ea typeface="宋体" panose="02010600030101010101" pitchFamily="2" charset="-122"/>
                <a:cs typeface="Times New Roman" panose="02020603050405020304" pitchFamily="18" charset="0"/>
              </a:rPr>
              <a:t>因公请假，由党委学生工作部（处）出具统一的公假条，经批准后，方可请假。</a:t>
            </a:r>
            <a:endParaRPr lang="zh-CN" altLang="en-US" sz="2000" b="1"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buClrTx/>
              <a:buSzTx/>
              <a:buFontTx/>
            </a:pPr>
            <a:endParaRPr lang="zh-CN" altLang="en-US" sz="2000" b="1"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buClrTx/>
              <a:buSzTx/>
              <a:buFontTx/>
            </a:pPr>
            <a:r>
              <a:rPr lang="zh-CN" altLang="en-US" sz="20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rPr>
              <a:t>请假需要在考勤助手提交书面请假申请，请假回家的同学，需要家长在请假条上签字</a:t>
            </a:r>
            <a:endParaRPr lang="zh-CN" altLang="en-US" sz="2000" b="1"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buClrTx/>
              <a:buSzTx/>
              <a:buFontTx/>
            </a:pPr>
            <a:endParaRPr lang="zh-CN" altLang="en-US" sz="2000" b="1"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buClrTx/>
              <a:buSzTx/>
              <a:buFontTx/>
            </a:pPr>
            <a:r>
              <a:rPr lang="zh-CN" altLang="en-US" sz="2000" b="1" kern="100" dirty="0">
                <a:latin typeface="宋体" panose="02010600030101010101" pitchFamily="2" charset="-122"/>
                <a:ea typeface="宋体" panose="02010600030101010101" pitchFamily="2" charset="-122"/>
                <a:cs typeface="Times New Roman" panose="02020603050405020304" pitchFamily="18" charset="0"/>
              </a:rPr>
              <a:t>请假条写明：①请假事项、理由；</a:t>
            </a:r>
            <a:endParaRPr lang="zh-CN" altLang="en-US" sz="2000" b="1"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buClrTx/>
              <a:buSzTx/>
              <a:buFontTx/>
            </a:pPr>
            <a:r>
              <a:rPr lang="zh-CN" altLang="en-US" sz="2000" b="1" kern="100" dirty="0">
                <a:latin typeface="宋体" panose="02010600030101010101" pitchFamily="2" charset="-122"/>
                <a:ea typeface="宋体" panose="02010600030101010101" pitchFamily="2" charset="-122"/>
                <a:cs typeface="Times New Roman" panose="02020603050405020304" pitchFamily="18" charset="0"/>
              </a:rPr>
              <a:t> </a:t>
            </a:r>
            <a:r>
              <a:rPr lang="en-US" altLang="zh-CN" sz="2000" b="1" kern="100" dirty="0">
                <a:latin typeface="宋体" panose="02010600030101010101" pitchFamily="2" charset="-122"/>
                <a:ea typeface="宋体" panose="02010600030101010101" pitchFamily="2" charset="-122"/>
                <a:cs typeface="Times New Roman" panose="02020603050405020304" pitchFamily="18" charset="0"/>
              </a:rPr>
              <a:t>           </a:t>
            </a:r>
            <a:r>
              <a:rPr lang="zh-CN" altLang="en-US" sz="2000" b="1" kern="100" dirty="0">
                <a:latin typeface="宋体" panose="02010600030101010101" pitchFamily="2" charset="-122"/>
                <a:ea typeface="宋体" panose="02010600030101010101" pitchFamily="2" charset="-122"/>
                <a:cs typeface="Times New Roman" panose="02020603050405020304" pitchFamily="18" charset="0"/>
              </a:rPr>
              <a:t>②请假时间，请假离校的同学需要写明返校时间；</a:t>
            </a:r>
            <a:endParaRPr lang="zh-CN" altLang="en-US" sz="2000" b="1"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buClrTx/>
              <a:buSzTx/>
              <a:buFontTx/>
            </a:pPr>
            <a:r>
              <a:rPr lang="zh-CN" altLang="en-US" sz="2000" b="1" kern="100" dirty="0">
                <a:latin typeface="宋体" panose="02010600030101010101" pitchFamily="2" charset="-122"/>
                <a:ea typeface="宋体" panose="02010600030101010101" pitchFamily="2" charset="-122"/>
                <a:cs typeface="Times New Roman" panose="02020603050405020304" pitchFamily="18" charset="0"/>
              </a:rPr>
              <a:t> </a:t>
            </a:r>
            <a:r>
              <a:rPr lang="en-US" altLang="zh-CN" sz="2000" b="1" kern="100" dirty="0">
                <a:latin typeface="宋体" panose="02010600030101010101" pitchFamily="2" charset="-122"/>
                <a:ea typeface="宋体" panose="02010600030101010101" pitchFamily="2" charset="-122"/>
                <a:cs typeface="Times New Roman" panose="02020603050405020304" pitchFamily="18" charset="0"/>
              </a:rPr>
              <a:t>           </a:t>
            </a:r>
            <a:r>
              <a:rPr lang="zh-CN" altLang="en-US" sz="2000" b="1" kern="100" dirty="0">
                <a:latin typeface="宋体" panose="02010600030101010101" pitchFamily="2" charset="-122"/>
                <a:ea typeface="宋体" panose="02010600030101010101" pitchFamily="2" charset="-122"/>
                <a:cs typeface="Times New Roman" panose="02020603050405020304" pitchFamily="18" charset="0"/>
              </a:rPr>
              <a:t>③班主任和家长就请假事情沟通情况。</a:t>
            </a:r>
            <a:endParaRPr lang="zh-CN" altLang="en-US" sz="2000" b="1"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endParaRPr lang="zh-CN" altLang="en-US" sz="20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endParaRPr>
          </a:p>
        </p:txBody>
      </p:sp>
      <p:sp>
        <p:nvSpPr>
          <p:cNvPr id="2" name="矩形 1"/>
          <p:cNvSpPr/>
          <p:nvPr/>
        </p:nvSpPr>
        <p:spPr>
          <a:xfrm>
            <a:off x="1152525" y="3806190"/>
            <a:ext cx="9711055" cy="756285"/>
          </a:xfrm>
          <a:prstGeom prst="rect">
            <a:avLst/>
          </a:prstGeom>
        </p:spPr>
        <p:style>
          <a:lnRef idx="3">
            <a:schemeClr val="accent1"/>
          </a:lnRef>
          <a:fillRef idx="0">
            <a:srgbClr val="FFFFFF"/>
          </a:fillRef>
          <a:effectRef idx="0">
            <a:srgbClr val="FFFFFF"/>
          </a:effectRef>
          <a:fontRef idx="minor">
            <a:schemeClr val="tx1"/>
          </a:fontRef>
        </p:style>
        <p:txBody>
          <a:bodyPr rtlCol="0" anchor="ctr"/>
          <a:p>
            <a:pPr algn="ctr"/>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b="25417"/>
          <a:stretch>
            <a:fillRect/>
          </a:stretch>
        </p:blipFill>
        <p:spPr>
          <a:xfrm rot="16200000">
            <a:off x="-21989" y="16111"/>
            <a:ext cx="6863877" cy="6819900"/>
          </a:xfrm>
          <a:prstGeom prst="rect">
            <a:avLst/>
          </a:prstGeom>
        </p:spPr>
      </p:pic>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575" t="20209" r="575"/>
          <a:stretch>
            <a:fillRect/>
          </a:stretch>
        </p:blipFill>
        <p:spPr>
          <a:xfrm rot="16200000">
            <a:off x="5111987" y="-182566"/>
            <a:ext cx="6863877" cy="7296152"/>
          </a:xfrm>
          <a:prstGeom prst="rect">
            <a:avLst/>
          </a:prstGeom>
        </p:spPr>
      </p:pic>
      <p:sp>
        <p:nvSpPr>
          <p:cNvPr id="7" name="文本框 6"/>
          <p:cNvSpPr txBox="1"/>
          <p:nvPr/>
        </p:nvSpPr>
        <p:spPr>
          <a:xfrm>
            <a:off x="1097165" y="581025"/>
            <a:ext cx="3840480" cy="1198880"/>
          </a:xfrm>
          <a:prstGeom prst="rect">
            <a:avLst/>
          </a:prstGeom>
          <a:noFill/>
        </p:spPr>
        <p:txBody>
          <a:bodyPr wrap="none" rtlCol="0">
            <a:spAutoFit/>
          </a:bodyPr>
          <a:lstStyle/>
          <a:p>
            <a:r>
              <a:rPr lang="zh-CN" altLang="en-US" sz="7200" dirty="0">
                <a:solidFill>
                  <a:srgbClr val="3E5EA6"/>
                </a:solidFill>
                <a:latin typeface="站酷文艺体" panose="02000603000000000000" pitchFamily="2" charset="-122"/>
                <a:ea typeface="站酷文艺体" panose="02000603000000000000" pitchFamily="2" charset="-122"/>
              </a:rPr>
              <a:t>请假规定</a:t>
            </a:r>
            <a:endParaRPr lang="zh-CN" altLang="en-US" sz="7200" dirty="0">
              <a:solidFill>
                <a:srgbClr val="3E5EA6"/>
              </a:solidFill>
              <a:latin typeface="站酷文艺体" panose="02000603000000000000" pitchFamily="2" charset="-122"/>
              <a:ea typeface="站酷文艺体" panose="02000603000000000000" pitchFamily="2" charset="-122"/>
            </a:endParaRPr>
          </a:p>
        </p:txBody>
      </p:sp>
      <p:sp>
        <p:nvSpPr>
          <p:cNvPr id="2" name="文本框 1"/>
          <p:cNvSpPr txBox="1"/>
          <p:nvPr/>
        </p:nvSpPr>
        <p:spPr>
          <a:xfrm>
            <a:off x="4937760" y="765175"/>
            <a:ext cx="6027420" cy="829945"/>
          </a:xfrm>
          <a:prstGeom prst="rect">
            <a:avLst/>
          </a:prstGeom>
          <a:noFill/>
        </p:spPr>
        <p:txBody>
          <a:bodyPr wrap="square" rtlCol="0">
            <a:spAutoFit/>
          </a:bodyPr>
          <a:p>
            <a:pPr algn="ctr"/>
            <a:r>
              <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rPr>
              <a:t>广东科学技术职业学院学生考勤管理办法</a:t>
            </a:r>
            <a:endPar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endParaRPr>
          </a:p>
          <a:p>
            <a:pPr algn="ctr"/>
            <a:r>
              <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sym typeface="+mn-ea"/>
              </a:rPr>
              <a:t>粤科职院院字〔2021〕198 号</a:t>
            </a:r>
            <a:endParaRPr lang="zh-CN" altLang="en-US" sz="2400" b="1" dirty="0">
              <a:solidFill>
                <a:srgbClr val="3E5EA6"/>
              </a:solidFill>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612775" y="1661795"/>
            <a:ext cx="10486390" cy="4707890"/>
          </a:xfrm>
          <a:prstGeom prst="rect">
            <a:avLst/>
          </a:prstGeom>
        </p:spPr>
        <p:txBody>
          <a:bodyPr wrap="square">
            <a:spAutoFit/>
          </a:bodyPr>
          <a:p>
            <a:r>
              <a:rPr lang="zh-CN" altLang="en-US" sz="2000" b="1">
                <a:solidFill>
                  <a:srgbClr val="000000"/>
                </a:solidFill>
                <a:latin typeface="宋体" panose="02010600030101010101" pitchFamily="2" charset="-122"/>
                <a:ea typeface="宋体" panose="02010600030101010101" pitchFamily="2" charset="-122"/>
              </a:rPr>
              <a:t>第四条 </a:t>
            </a:r>
            <a:r>
              <a:rPr lang="zh-CN" altLang="en-US" sz="2000">
                <a:solidFill>
                  <a:srgbClr val="000000"/>
                </a:solidFill>
                <a:latin typeface="宋体" panose="02010600030101010101" pitchFamily="2" charset="-122"/>
                <a:ea typeface="宋体" panose="02010600030101010101" pitchFamily="2" charset="-122"/>
              </a:rPr>
              <a:t>学生请假应事前先办理手续，手写书面请假申请，并附上有关证明，经批准后方为有效，除因患急病或发生紧急事项，不得事后补假。请事假者应有充分理由，需请假回家，需家长同意。请病假，必须有本校医务室或二级以上医院病假证明。因公请假，由党委学生工作部（处）出具统一的公假条，经批准后，方可请假。 </a:t>
            </a:r>
            <a:endParaRPr lang="zh-CN" altLang="en-US" sz="2000">
              <a:solidFill>
                <a:srgbClr val="000000"/>
              </a:solidFill>
              <a:latin typeface="宋体" panose="02010600030101010101" pitchFamily="2" charset="-122"/>
              <a:ea typeface="宋体" panose="02010600030101010101" pitchFamily="2" charset="-122"/>
            </a:endParaRPr>
          </a:p>
          <a:p>
            <a:endParaRPr lang="zh-CN" altLang="en-US" sz="2000" b="1">
              <a:solidFill>
                <a:srgbClr val="000000"/>
              </a:solidFill>
              <a:latin typeface="宋体" panose="02010600030101010101" pitchFamily="2" charset="-122"/>
              <a:ea typeface="宋体" panose="02010600030101010101" pitchFamily="2" charset="-122"/>
            </a:endParaRPr>
          </a:p>
          <a:p>
            <a:r>
              <a:rPr lang="zh-CN" altLang="en-US" sz="2000" b="1">
                <a:solidFill>
                  <a:srgbClr val="000000"/>
                </a:solidFill>
                <a:latin typeface="宋体" panose="02010600030101010101" pitchFamily="2" charset="-122"/>
                <a:ea typeface="宋体" panose="02010600030101010101" pitchFamily="2" charset="-122"/>
              </a:rPr>
              <a:t>第五条 </a:t>
            </a:r>
            <a:r>
              <a:rPr lang="zh-CN" altLang="en-US" sz="2000">
                <a:solidFill>
                  <a:srgbClr val="000000"/>
                </a:solidFill>
                <a:latin typeface="宋体" panose="02010600030101010101" pitchFamily="2" charset="-122"/>
                <a:ea typeface="宋体" panose="02010600030101010101" pitchFamily="2" charset="-122"/>
              </a:rPr>
              <a:t>学生因故需请假，必须办理请假手续。请假应先填写请假登记表，并完成审批手续。 </a:t>
            </a:r>
            <a:endParaRPr lang="zh-CN" altLang="en-US" sz="2000">
              <a:solidFill>
                <a:srgbClr val="000000"/>
              </a:solidFill>
              <a:latin typeface="宋体" panose="02010600030101010101" pitchFamily="2" charset="-122"/>
              <a:ea typeface="宋体" panose="02010600030101010101" pitchFamily="2" charset="-122"/>
            </a:endParaRPr>
          </a:p>
          <a:p>
            <a:r>
              <a:rPr lang="zh-CN" altLang="en-US" sz="2000">
                <a:solidFill>
                  <a:srgbClr val="000000"/>
                </a:solidFill>
                <a:latin typeface="宋体" panose="02010600030101010101" pitchFamily="2" charset="-122"/>
                <a:ea typeface="宋体" panose="02010600030101010101" pitchFamily="2" charset="-122"/>
              </a:rPr>
              <a:t>（一）请假一天，由本班级班主任批准； </a:t>
            </a:r>
            <a:endParaRPr lang="zh-CN" altLang="en-US" sz="2000">
              <a:solidFill>
                <a:srgbClr val="000000"/>
              </a:solidFill>
              <a:latin typeface="宋体" panose="02010600030101010101" pitchFamily="2" charset="-122"/>
              <a:ea typeface="宋体" panose="02010600030101010101" pitchFamily="2" charset="-122"/>
            </a:endParaRPr>
          </a:p>
          <a:p>
            <a:r>
              <a:rPr lang="zh-CN" altLang="en-US" sz="2000">
                <a:solidFill>
                  <a:srgbClr val="000000"/>
                </a:solidFill>
                <a:latin typeface="宋体" panose="02010600030101010101" pitchFamily="2" charset="-122"/>
                <a:ea typeface="宋体" panose="02010600030101010101" pitchFamily="2" charset="-122"/>
              </a:rPr>
              <a:t>（二）请假一天以上，须由班主任审查并报告所在二级学院主管领导批准后，在考勤系统注明备查；</a:t>
            </a:r>
            <a:endParaRPr lang="zh-CN" altLang="en-US" sz="2000">
              <a:solidFill>
                <a:srgbClr val="000000"/>
              </a:solidFill>
              <a:latin typeface="宋体" panose="02010600030101010101" pitchFamily="2" charset="-122"/>
              <a:ea typeface="宋体" panose="02010600030101010101" pitchFamily="2" charset="-122"/>
            </a:endParaRPr>
          </a:p>
          <a:p>
            <a:r>
              <a:rPr lang="zh-CN" altLang="en-US" sz="2000">
                <a:solidFill>
                  <a:srgbClr val="000000"/>
                </a:solidFill>
                <a:latin typeface="宋体" panose="02010600030101010101" pitchFamily="2" charset="-122"/>
                <a:ea typeface="宋体" panose="02010600030101010101" pitchFamily="2" charset="-122"/>
              </a:rPr>
              <a:t>（三）参加实习、实训等校外教学活动期间，请假由领队教师审批。</a:t>
            </a:r>
            <a:endParaRPr lang="zh-CN" altLang="en-US" sz="2000">
              <a:solidFill>
                <a:srgbClr val="000000"/>
              </a:solidFill>
              <a:latin typeface="宋体" panose="02010600030101010101" pitchFamily="2" charset="-122"/>
              <a:ea typeface="宋体" panose="02010600030101010101" pitchFamily="2" charset="-122"/>
            </a:endParaRPr>
          </a:p>
          <a:p>
            <a:endParaRPr lang="zh-CN" altLang="en-US" sz="2000">
              <a:solidFill>
                <a:srgbClr val="000000"/>
              </a:solidFill>
              <a:latin typeface="宋体" panose="02010600030101010101" pitchFamily="2" charset="-122"/>
              <a:ea typeface="宋体" panose="02010600030101010101" pitchFamily="2" charset="-122"/>
            </a:endParaRPr>
          </a:p>
          <a:p>
            <a:r>
              <a:rPr lang="zh-CN" altLang="en-US" sz="2000" b="1">
                <a:solidFill>
                  <a:srgbClr val="FF0000"/>
                </a:solidFill>
                <a:latin typeface="宋体" panose="02010600030101010101" pitchFamily="2" charset="-122"/>
                <a:ea typeface="宋体" panose="02010600030101010101" pitchFamily="2" charset="-122"/>
              </a:rPr>
              <a:t>第七条</a:t>
            </a:r>
            <a:r>
              <a:rPr lang="en-US" altLang="zh-CN" sz="2000" b="1">
                <a:solidFill>
                  <a:srgbClr val="FF0000"/>
                </a:solidFill>
                <a:latin typeface="宋体" panose="02010600030101010101" pitchFamily="2" charset="-122"/>
                <a:ea typeface="宋体" panose="02010600030101010101" pitchFamily="2" charset="-122"/>
              </a:rPr>
              <a:t> </a:t>
            </a:r>
            <a:r>
              <a:rPr lang="zh-CN" altLang="en-US" sz="2000" b="1">
                <a:solidFill>
                  <a:srgbClr val="FF0000"/>
                </a:solidFill>
                <a:latin typeface="宋体" panose="02010600030101010101" pitchFamily="2" charset="-122"/>
                <a:ea typeface="宋体" panose="02010600030101010101" pitchFamily="2" charset="-122"/>
              </a:rPr>
              <a:t>学生请假超过一学期三分之一教学时间，应办理休学。</a:t>
            </a:r>
            <a:endParaRPr lang="zh-CN" altLang="en-US" sz="2000" b="1">
              <a:solidFill>
                <a:srgbClr val="FF0000"/>
              </a:solidFill>
              <a:latin typeface="宋体" panose="02010600030101010101" pitchFamily="2" charset="-122"/>
              <a:ea typeface="宋体" panose="02010600030101010101" pitchFamily="2" charset="-122"/>
            </a:endParaRPr>
          </a:p>
          <a:p>
            <a:endParaRPr lang="zh-CN" altLang="en-US" sz="2000">
              <a:solidFill>
                <a:srgbClr val="000000"/>
              </a:solidFill>
              <a:latin typeface="宋体" panose="02010600030101010101" pitchFamily="2" charset="-122"/>
              <a:ea typeface="宋体" panose="02010600030101010101" pitchFamily="2" charset="-122"/>
            </a:endParaRPr>
          </a:p>
          <a:p>
            <a:pPr algn="l">
              <a:buClrTx/>
              <a:buSzTx/>
              <a:buFontTx/>
            </a:pPr>
            <a:r>
              <a:rPr lang="zh-CN" altLang="en-US" sz="2000" b="1">
                <a:solidFill>
                  <a:srgbClr val="FF0000"/>
                </a:solidFill>
                <a:latin typeface="宋体" panose="02010600030101010101" pitchFamily="2" charset="-122"/>
                <a:ea typeface="宋体" panose="02010600030101010101" pitchFamily="2" charset="-122"/>
              </a:rPr>
              <a:t>第八条 学生修读某门课程时无故缺课累计超过该课程三分之一教学时数，取消该课程的考核资格。</a:t>
            </a:r>
            <a:endParaRPr lang="zh-CN" altLang="en-US" sz="2000" b="1">
              <a:solidFill>
                <a:srgbClr val="FF0000"/>
              </a:solidFill>
              <a:latin typeface="宋体" panose="02010600030101010101" pitchFamily="2" charset="-122"/>
              <a:ea typeface="宋体" panose="02010600030101010101" pitchFamily="2" charset="-122"/>
            </a:endParaRPr>
          </a:p>
        </p:txBody>
      </p:sp>
    </p:spTree>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5238750"/>
            <a:ext cx="12192000" cy="1619250"/>
          </a:xfrm>
          <a:prstGeom prst="rect">
            <a:avLst/>
          </a:prstGeom>
        </p:spPr>
      </p:pic>
      <p:sp>
        <p:nvSpPr>
          <p:cNvPr id="7" name="矩形 6"/>
          <p:cNvSpPr/>
          <p:nvPr/>
        </p:nvSpPr>
        <p:spPr>
          <a:xfrm>
            <a:off x="0" y="0"/>
            <a:ext cx="12192000" cy="6858000"/>
          </a:xfrm>
          <a:prstGeom prst="rect">
            <a:avLst/>
          </a:prstGeom>
          <a:noFill/>
          <a:ln w="38100">
            <a:solidFill>
              <a:srgbClr val="3E5E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0" y="0"/>
            <a:ext cx="2011680" cy="645160"/>
          </a:xfrm>
          <a:prstGeom prst="rect">
            <a:avLst/>
          </a:prstGeom>
          <a:noFill/>
        </p:spPr>
        <p:txBody>
          <a:bodyPr wrap="none" rtlCol="0">
            <a:spAutoFit/>
          </a:bodyPr>
          <a:lstStyle/>
          <a:p>
            <a:r>
              <a:rPr lang="zh-CN" altLang="en-US" sz="3600" dirty="0">
                <a:solidFill>
                  <a:srgbClr val="3E5EA6"/>
                </a:solidFill>
                <a:latin typeface="黑体" panose="02010609060101010101" charset="-122"/>
                <a:ea typeface="黑体" panose="02010609060101010101" charset="-122"/>
              </a:rPr>
              <a:t>请假要求</a:t>
            </a:r>
            <a:endParaRPr lang="zh-CN" altLang="en-US" sz="3600" dirty="0">
              <a:solidFill>
                <a:srgbClr val="3E5EA6"/>
              </a:solidFill>
              <a:latin typeface="黑体" panose="02010609060101010101" charset="-122"/>
              <a:ea typeface="黑体" panose="02010609060101010101" charset="-122"/>
            </a:endParaRPr>
          </a:p>
        </p:txBody>
      </p:sp>
      <p:pic>
        <p:nvPicPr>
          <p:cNvPr id="8" name="图片 7"/>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404812" y="1495425"/>
            <a:ext cx="3876675" cy="3867150"/>
          </a:xfrm>
          <a:prstGeom prst="rect">
            <a:avLst/>
          </a:prstGeom>
        </p:spPr>
      </p:pic>
      <p:pic>
        <p:nvPicPr>
          <p:cNvPr id="10" name="图片 9"/>
          <p:cNvPicPr>
            <a:picLocks noChangeAspect="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a:xfrm>
            <a:off x="4124327" y="1604933"/>
            <a:ext cx="3876675" cy="3867150"/>
          </a:xfrm>
          <a:prstGeom prst="rect">
            <a:avLst/>
          </a:prstGeom>
        </p:spPr>
      </p:pic>
      <p:pic>
        <p:nvPicPr>
          <p:cNvPr id="12" name="图片 11"/>
          <p:cNvPicPr>
            <a:picLocks noChangeAspect="1"/>
          </p:cNvPicPr>
          <p:nvPr>
            <p:custDataLst>
              <p:tags r:id="rId5"/>
            </p:custDataLst>
          </p:nvPr>
        </p:nvPicPr>
        <p:blipFill>
          <a:blip r:embed="rId3">
            <a:extLst>
              <a:ext uri="{28A0092B-C50C-407E-A947-70E740481C1C}">
                <a14:useLocalDpi xmlns:a14="http://schemas.microsoft.com/office/drawing/2010/main" val="0"/>
              </a:ext>
            </a:extLst>
          </a:blip>
          <a:stretch>
            <a:fillRect/>
          </a:stretch>
        </p:blipFill>
        <p:spPr>
          <a:xfrm>
            <a:off x="7843842" y="1714441"/>
            <a:ext cx="3876675" cy="3867150"/>
          </a:xfrm>
          <a:prstGeom prst="rect">
            <a:avLst/>
          </a:prstGeom>
        </p:spPr>
      </p:pic>
      <p:sp>
        <p:nvSpPr>
          <p:cNvPr id="13" name="文本框 12"/>
          <p:cNvSpPr txBox="1"/>
          <p:nvPr/>
        </p:nvSpPr>
        <p:spPr>
          <a:xfrm>
            <a:off x="6162924" y="3789150"/>
            <a:ext cx="184731" cy="369332"/>
          </a:xfrm>
          <a:prstGeom prst="rect">
            <a:avLst/>
          </a:prstGeom>
          <a:noFill/>
        </p:spPr>
        <p:txBody>
          <a:bodyPr wrap="none" rtlCol="0">
            <a:spAutoFit/>
          </a:bodyPr>
          <a:lstStyle/>
          <a:p>
            <a:endParaRPr lang="zh-CN" altLang="en-US" dirty="0">
              <a:solidFill>
                <a:srgbClr val="3E5EA6"/>
              </a:solidFill>
              <a:latin typeface="黑体" panose="02010609060101010101" charset="-122"/>
              <a:ea typeface="黑体" panose="02010609060101010101" charset="-122"/>
            </a:endParaRPr>
          </a:p>
        </p:txBody>
      </p:sp>
      <p:sp>
        <p:nvSpPr>
          <p:cNvPr id="3" name="矩形 2"/>
          <p:cNvSpPr/>
          <p:nvPr>
            <p:custDataLst>
              <p:tags r:id="rId6"/>
            </p:custDataLst>
          </p:nvPr>
        </p:nvSpPr>
        <p:spPr>
          <a:xfrm>
            <a:off x="1033145" y="2701290"/>
            <a:ext cx="2619375" cy="1476375"/>
          </a:xfrm>
          <a:prstGeom prst="rect">
            <a:avLst/>
          </a:prstGeom>
        </p:spPr>
        <p:txBody>
          <a:bodyPr wrap="square">
            <a:spAutoFit/>
          </a:bodyPr>
          <a:lstStyle/>
          <a:p>
            <a:r>
              <a:rPr lang="zh-CN" altLang="en-US" dirty="0">
                <a:solidFill>
                  <a:srgbClr val="3E5EA6"/>
                </a:solidFill>
                <a:latin typeface="黑体" panose="02010609060101010101" charset="-122"/>
                <a:ea typeface="黑体" panose="02010609060101010101" charset="-122"/>
              </a:rPr>
              <a:t>必须有本校医务室或二级以上医院病假证明。</a:t>
            </a:r>
            <a:endParaRPr lang="zh-CN" altLang="en-US" dirty="0">
              <a:solidFill>
                <a:srgbClr val="3E5EA6"/>
              </a:solidFill>
              <a:latin typeface="黑体" panose="02010609060101010101" charset="-122"/>
              <a:ea typeface="黑体" panose="02010609060101010101" charset="-122"/>
            </a:endParaRPr>
          </a:p>
          <a:p>
            <a:endParaRPr lang="zh-CN" altLang="en-US" dirty="0">
              <a:solidFill>
                <a:srgbClr val="3E5EA6"/>
              </a:solidFill>
              <a:latin typeface="黑体" panose="02010609060101010101" charset="-122"/>
              <a:ea typeface="黑体" panose="02010609060101010101" charset="-122"/>
            </a:endParaRPr>
          </a:p>
          <a:p>
            <a:r>
              <a:rPr lang="zh-CN" altLang="en-US" dirty="0">
                <a:solidFill>
                  <a:srgbClr val="3E5EA6"/>
                </a:solidFill>
                <a:latin typeface="黑体" panose="02010609060101010101" charset="-122"/>
                <a:ea typeface="黑体" panose="02010609060101010101" charset="-122"/>
              </a:rPr>
              <a:t>需要考勤软件提供医院诊断证明、附缴费记录。</a:t>
            </a:r>
            <a:endParaRPr lang="zh-CN" altLang="en-US" dirty="0">
              <a:solidFill>
                <a:srgbClr val="3E5EA6"/>
              </a:solidFill>
              <a:latin typeface="黑体" panose="02010609060101010101" charset="-122"/>
              <a:ea typeface="黑体" panose="02010609060101010101" charset="-122"/>
            </a:endParaRPr>
          </a:p>
        </p:txBody>
      </p:sp>
      <p:sp>
        <p:nvSpPr>
          <p:cNvPr id="4" name="矩形 3"/>
          <p:cNvSpPr/>
          <p:nvPr>
            <p:custDataLst>
              <p:tags r:id="rId7"/>
            </p:custDataLst>
          </p:nvPr>
        </p:nvSpPr>
        <p:spPr>
          <a:xfrm>
            <a:off x="4638924" y="2818345"/>
            <a:ext cx="3048000" cy="1753235"/>
          </a:xfrm>
          <a:prstGeom prst="rect">
            <a:avLst/>
          </a:prstGeom>
        </p:spPr>
        <p:txBody>
          <a:bodyPr wrap="square">
            <a:spAutoFit/>
          </a:bodyPr>
          <a:lstStyle/>
          <a:p>
            <a:pPr algn="l">
              <a:buClrTx/>
              <a:buSzTx/>
              <a:buFontTx/>
            </a:pPr>
            <a:r>
              <a:rPr lang="zh-CN" altLang="en-US" dirty="0">
                <a:solidFill>
                  <a:srgbClr val="3E5EA6"/>
                </a:solidFill>
                <a:latin typeface="黑体" panose="02010609060101010101" charset="-122"/>
                <a:ea typeface="黑体" panose="02010609060101010101" charset="-122"/>
                <a:sym typeface="+mn-ea"/>
              </a:rPr>
              <a:t>应有充分理由，需请假回家，需家长同意。</a:t>
            </a:r>
            <a:endParaRPr lang="zh-CN" altLang="en-US" dirty="0">
              <a:solidFill>
                <a:srgbClr val="3E5EA6"/>
              </a:solidFill>
              <a:latin typeface="黑体" panose="02010609060101010101" charset="-122"/>
              <a:ea typeface="黑体" panose="02010609060101010101" charset="-122"/>
              <a:sym typeface="+mn-ea"/>
            </a:endParaRPr>
          </a:p>
          <a:p>
            <a:pPr algn="l">
              <a:buClrTx/>
              <a:buSzTx/>
              <a:buFontTx/>
            </a:pPr>
            <a:endParaRPr lang="zh-CN" altLang="en-US" dirty="0">
              <a:solidFill>
                <a:srgbClr val="3E5EA6"/>
              </a:solidFill>
              <a:latin typeface="黑体" panose="02010609060101010101" charset="-122"/>
              <a:ea typeface="黑体" panose="02010609060101010101" charset="-122"/>
              <a:sym typeface="+mn-ea"/>
            </a:endParaRPr>
          </a:p>
          <a:p>
            <a:pPr algn="l">
              <a:buClrTx/>
              <a:buSzTx/>
              <a:buFontTx/>
            </a:pPr>
            <a:r>
              <a:rPr lang="zh-CN" altLang="en-US" dirty="0">
                <a:solidFill>
                  <a:srgbClr val="3E5EA6"/>
                </a:solidFill>
                <a:latin typeface="黑体" panose="02010609060101010101" charset="-122"/>
                <a:ea typeface="黑体" panose="02010609060101010101" charset="-122"/>
                <a:sym typeface="+mn-ea"/>
              </a:rPr>
              <a:t>学生手写请假条，写明请假原因、请假时间，注明学生家长与班主任联系情况。</a:t>
            </a:r>
            <a:endParaRPr lang="zh-CN" altLang="en-US" dirty="0">
              <a:solidFill>
                <a:srgbClr val="3E5EA6"/>
              </a:solidFill>
              <a:latin typeface="黑体" panose="02010609060101010101" charset="-122"/>
              <a:ea typeface="黑体" panose="02010609060101010101" charset="-122"/>
            </a:endParaRPr>
          </a:p>
        </p:txBody>
      </p:sp>
      <p:sp>
        <p:nvSpPr>
          <p:cNvPr id="5" name="矩形 4"/>
          <p:cNvSpPr/>
          <p:nvPr>
            <p:custDataLst>
              <p:tags r:id="rId8"/>
            </p:custDataLst>
          </p:nvPr>
        </p:nvSpPr>
        <p:spPr>
          <a:xfrm>
            <a:off x="8472805" y="2818130"/>
            <a:ext cx="2874010" cy="2030095"/>
          </a:xfrm>
          <a:prstGeom prst="rect">
            <a:avLst/>
          </a:prstGeom>
        </p:spPr>
        <p:txBody>
          <a:bodyPr wrap="square">
            <a:spAutoFit/>
          </a:bodyPr>
          <a:lstStyle/>
          <a:p>
            <a:r>
              <a:rPr lang="zh-CN" altLang="en-US" dirty="0">
                <a:solidFill>
                  <a:srgbClr val="3E5EA6"/>
                </a:solidFill>
                <a:latin typeface="黑体" panose="02010609060101010101" charset="-122"/>
                <a:ea typeface="黑体" panose="02010609060101010101" charset="-122"/>
                <a:sym typeface="+mn-ea"/>
              </a:rPr>
              <a:t>由党委学生工作部（处）出具统一的公假条，经批准后，方可请假。 </a:t>
            </a:r>
            <a:endParaRPr lang="zh-CN" altLang="en-US" dirty="0">
              <a:solidFill>
                <a:srgbClr val="3E5EA6"/>
              </a:solidFill>
              <a:latin typeface="黑体" panose="02010609060101010101" charset="-122"/>
              <a:ea typeface="黑体" panose="02010609060101010101" charset="-122"/>
              <a:sym typeface="+mn-ea"/>
            </a:endParaRPr>
          </a:p>
          <a:p>
            <a:endParaRPr lang="zh-CN" altLang="en-US" dirty="0">
              <a:solidFill>
                <a:srgbClr val="3E5EA6"/>
              </a:solidFill>
              <a:latin typeface="黑体" panose="02010609060101010101" charset="-122"/>
              <a:ea typeface="黑体" panose="02010609060101010101" charset="-122"/>
            </a:endParaRPr>
          </a:p>
          <a:p>
            <a:r>
              <a:rPr lang="zh-CN" altLang="en-US" dirty="0">
                <a:solidFill>
                  <a:srgbClr val="3E5EA6"/>
                </a:solidFill>
                <a:latin typeface="黑体" panose="02010609060101010101" charset="-122"/>
                <a:ea typeface="黑体" panose="02010609060101010101" charset="-122"/>
              </a:rPr>
              <a:t>在</a:t>
            </a:r>
            <a:r>
              <a:rPr lang="en-US" altLang="zh-CN" dirty="0">
                <a:solidFill>
                  <a:srgbClr val="3E5EA6"/>
                </a:solidFill>
                <a:latin typeface="黑体" panose="02010609060101010101" charset="-122"/>
                <a:ea typeface="黑体" panose="02010609060101010101" charset="-122"/>
              </a:rPr>
              <a:t>WPS</a:t>
            </a:r>
            <a:r>
              <a:rPr lang="zh-CN" altLang="en-US" dirty="0">
                <a:solidFill>
                  <a:srgbClr val="3E5EA6"/>
                </a:solidFill>
                <a:latin typeface="黑体" panose="02010609060101010101" charset="-122"/>
                <a:ea typeface="黑体" panose="02010609060101010101" charset="-122"/>
              </a:rPr>
              <a:t>协作轻审批</a:t>
            </a:r>
            <a:r>
              <a:rPr lang="en-US" altLang="zh-CN" dirty="0">
                <a:solidFill>
                  <a:srgbClr val="3E5EA6"/>
                </a:solidFill>
                <a:latin typeface="黑体" panose="02010609060101010101" charset="-122"/>
                <a:ea typeface="黑体" panose="02010609060101010101" charset="-122"/>
              </a:rPr>
              <a:t>-“</a:t>
            </a:r>
            <a:r>
              <a:rPr lang="zh-CN" altLang="en-US" dirty="0">
                <a:solidFill>
                  <a:srgbClr val="3E5EA6"/>
                </a:solidFill>
                <a:latin typeface="黑体" panose="02010609060101010101" charset="-122"/>
                <a:ea typeface="黑体" panose="02010609060101010101" charset="-122"/>
              </a:rPr>
              <a:t>学生公假申请</a:t>
            </a:r>
            <a:r>
              <a:rPr lang="en-US" altLang="zh-CN" dirty="0">
                <a:solidFill>
                  <a:srgbClr val="3E5EA6"/>
                </a:solidFill>
                <a:latin typeface="黑体" panose="02010609060101010101" charset="-122"/>
                <a:ea typeface="黑体" panose="02010609060101010101" charset="-122"/>
              </a:rPr>
              <a:t>”</a:t>
            </a:r>
            <a:r>
              <a:rPr lang="zh-CN" altLang="en-US" dirty="0">
                <a:solidFill>
                  <a:srgbClr val="3E5EA6"/>
                </a:solidFill>
                <a:latin typeface="黑体" panose="02010609060101010101" charset="-122"/>
                <a:ea typeface="黑体" panose="02010609060101010101" charset="-122"/>
              </a:rPr>
              <a:t>，在</a:t>
            </a:r>
            <a:r>
              <a:rPr lang="zh-CN" altLang="en-US" dirty="0">
                <a:solidFill>
                  <a:srgbClr val="3E5EA6"/>
                </a:solidFill>
                <a:latin typeface="黑体" panose="02010609060101010101" charset="-122"/>
                <a:ea typeface="黑体" panose="02010609060101010101" charset="-122"/>
                <a:sym typeface="+mn-ea"/>
              </a:rPr>
              <a:t>考勤助手提交</a:t>
            </a:r>
            <a:r>
              <a:rPr lang="zh-CN" altLang="en-US" dirty="0">
                <a:solidFill>
                  <a:srgbClr val="3E5EA6"/>
                </a:solidFill>
                <a:latin typeface="黑体" panose="02010609060101010101" charset="-122"/>
                <a:ea typeface="黑体" panose="02010609060101010101" charset="-122"/>
              </a:rPr>
              <a:t>审批完成后截图。</a:t>
            </a:r>
            <a:endParaRPr lang="zh-CN" altLang="en-US" dirty="0">
              <a:solidFill>
                <a:srgbClr val="3E5EA6"/>
              </a:solidFill>
              <a:latin typeface="黑体" panose="02010609060101010101" charset="-122"/>
              <a:ea typeface="黑体" panose="02010609060101010101" charset="-122"/>
            </a:endParaRPr>
          </a:p>
        </p:txBody>
      </p:sp>
      <p:sp>
        <p:nvSpPr>
          <p:cNvPr id="2" name="文本框 1"/>
          <p:cNvSpPr txBox="1"/>
          <p:nvPr/>
        </p:nvSpPr>
        <p:spPr>
          <a:xfrm>
            <a:off x="2298700" y="857250"/>
            <a:ext cx="7917815" cy="583565"/>
          </a:xfrm>
          <a:prstGeom prst="rect">
            <a:avLst/>
          </a:prstGeom>
          <a:noFill/>
        </p:spPr>
        <p:txBody>
          <a:bodyPr wrap="square" rtlCol="0" anchor="t">
            <a:spAutoFit/>
          </a:bodyPr>
          <a:p>
            <a:pPr algn="ctr"/>
            <a:r>
              <a:rPr lang="zh-CN" altLang="en-US" sz="3200" b="1">
                <a:solidFill>
                  <a:srgbClr val="FF0000"/>
                </a:solidFill>
                <a:latin typeface="宋体" panose="02010600030101010101" pitchFamily="2" charset="-122"/>
                <a:ea typeface="宋体" panose="02010600030101010101" pitchFamily="2" charset="-122"/>
                <a:sym typeface="+mn-ea"/>
              </a:rPr>
              <a:t>学生请假应事前先办理手续</a:t>
            </a:r>
            <a:endParaRPr lang="zh-CN" altLang="en-US" sz="3200" b="1">
              <a:solidFill>
                <a:srgbClr val="FF0000"/>
              </a:solidFill>
              <a:latin typeface="宋体" panose="02010600030101010101" pitchFamily="2" charset="-122"/>
              <a:ea typeface="宋体" panose="02010600030101010101" pitchFamily="2" charset="-122"/>
              <a:sym typeface="+mn-ea"/>
            </a:endParaRPr>
          </a:p>
        </p:txBody>
      </p:sp>
      <p:sp>
        <p:nvSpPr>
          <p:cNvPr id="9" name="文本框 8"/>
          <p:cNvSpPr txBox="1"/>
          <p:nvPr>
            <p:custDataLst>
              <p:tags r:id="rId9"/>
            </p:custDataLst>
          </p:nvPr>
        </p:nvSpPr>
        <p:spPr>
          <a:xfrm>
            <a:off x="1598295" y="2178050"/>
            <a:ext cx="1240790" cy="460375"/>
          </a:xfrm>
          <a:prstGeom prst="rect">
            <a:avLst/>
          </a:prstGeom>
          <a:noFill/>
        </p:spPr>
        <p:txBody>
          <a:bodyPr wrap="square" rtlCol="0">
            <a:spAutoFit/>
          </a:bodyPr>
          <a:p>
            <a:pPr algn="ctr">
              <a:buClrTx/>
              <a:buSzTx/>
              <a:buFontTx/>
            </a:pPr>
            <a:r>
              <a:rPr lang="zh-CN" altLang="en-US" sz="2400" b="1" dirty="0">
                <a:solidFill>
                  <a:srgbClr val="3E5EA6"/>
                </a:solidFill>
                <a:latin typeface="黑体" panose="02010609060101010101" charset="-122"/>
                <a:ea typeface="黑体" panose="02010609060101010101" charset="-122"/>
              </a:rPr>
              <a:t>病假</a:t>
            </a:r>
            <a:endParaRPr lang="zh-CN" altLang="en-US" sz="2400" b="1" dirty="0">
              <a:solidFill>
                <a:srgbClr val="3E5EA6"/>
              </a:solidFill>
              <a:latin typeface="黑体" panose="02010609060101010101" charset="-122"/>
              <a:ea typeface="黑体" panose="02010609060101010101" charset="-122"/>
            </a:endParaRPr>
          </a:p>
        </p:txBody>
      </p:sp>
      <p:sp>
        <p:nvSpPr>
          <p:cNvPr id="14" name="文本框 13"/>
          <p:cNvSpPr txBox="1"/>
          <p:nvPr>
            <p:custDataLst>
              <p:tags r:id="rId10"/>
            </p:custDataLst>
          </p:nvPr>
        </p:nvSpPr>
        <p:spPr>
          <a:xfrm>
            <a:off x="5442585" y="2248535"/>
            <a:ext cx="1240790" cy="460375"/>
          </a:xfrm>
          <a:prstGeom prst="rect">
            <a:avLst/>
          </a:prstGeom>
          <a:noFill/>
        </p:spPr>
        <p:txBody>
          <a:bodyPr wrap="square" rtlCol="0">
            <a:spAutoFit/>
          </a:bodyPr>
          <a:p>
            <a:pPr algn="ctr">
              <a:buClrTx/>
              <a:buSzTx/>
              <a:buFontTx/>
            </a:pPr>
            <a:r>
              <a:rPr lang="zh-CN" altLang="en-US" sz="2400" b="1" dirty="0">
                <a:solidFill>
                  <a:srgbClr val="3E5EA6"/>
                </a:solidFill>
                <a:latin typeface="黑体" panose="02010609060101010101" charset="-122"/>
                <a:ea typeface="黑体" panose="02010609060101010101" charset="-122"/>
              </a:rPr>
              <a:t>事假</a:t>
            </a:r>
            <a:endParaRPr lang="zh-CN" altLang="en-US" sz="2400" b="1" dirty="0">
              <a:solidFill>
                <a:srgbClr val="3E5EA6"/>
              </a:solidFill>
              <a:latin typeface="黑体" panose="02010609060101010101" charset="-122"/>
              <a:ea typeface="黑体" panose="02010609060101010101" charset="-122"/>
            </a:endParaRPr>
          </a:p>
        </p:txBody>
      </p:sp>
      <p:sp>
        <p:nvSpPr>
          <p:cNvPr id="15" name="文本框 14"/>
          <p:cNvSpPr txBox="1"/>
          <p:nvPr>
            <p:custDataLst>
              <p:tags r:id="rId11"/>
            </p:custDataLst>
          </p:nvPr>
        </p:nvSpPr>
        <p:spPr>
          <a:xfrm>
            <a:off x="9162415" y="2357755"/>
            <a:ext cx="1240790" cy="460375"/>
          </a:xfrm>
          <a:prstGeom prst="rect">
            <a:avLst/>
          </a:prstGeom>
          <a:noFill/>
        </p:spPr>
        <p:txBody>
          <a:bodyPr wrap="square" rtlCol="0">
            <a:spAutoFit/>
          </a:bodyPr>
          <a:p>
            <a:pPr algn="ctr">
              <a:buClrTx/>
              <a:buSzTx/>
              <a:buFontTx/>
            </a:pPr>
            <a:r>
              <a:rPr lang="zh-CN" altLang="en-US" sz="2400" b="1" dirty="0">
                <a:solidFill>
                  <a:srgbClr val="3E5EA6"/>
                </a:solidFill>
                <a:latin typeface="黑体" panose="02010609060101010101" charset="-122"/>
                <a:ea typeface="黑体" panose="02010609060101010101" charset="-122"/>
              </a:rPr>
              <a:t>公假</a:t>
            </a:r>
            <a:endParaRPr lang="zh-CN" altLang="en-US" sz="2400" b="1" dirty="0">
              <a:solidFill>
                <a:srgbClr val="3E5EA6"/>
              </a:solidFill>
              <a:latin typeface="黑体" panose="02010609060101010101" charset="-122"/>
              <a:ea typeface="黑体" panose="02010609060101010101" charset="-122"/>
            </a:endParaRPr>
          </a:p>
        </p:txBody>
      </p:sp>
    </p:spTree>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5238750"/>
            <a:ext cx="12192000" cy="1619250"/>
          </a:xfrm>
          <a:prstGeom prst="rect">
            <a:avLst/>
          </a:prstGeom>
        </p:spPr>
      </p:pic>
      <p:sp>
        <p:nvSpPr>
          <p:cNvPr id="7" name="矩形 6"/>
          <p:cNvSpPr/>
          <p:nvPr/>
        </p:nvSpPr>
        <p:spPr>
          <a:xfrm>
            <a:off x="0" y="0"/>
            <a:ext cx="12192000" cy="6858000"/>
          </a:xfrm>
          <a:prstGeom prst="rect">
            <a:avLst/>
          </a:prstGeom>
          <a:noFill/>
          <a:ln w="38100">
            <a:solidFill>
              <a:srgbClr val="3E5E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0" y="0"/>
            <a:ext cx="2011680" cy="645160"/>
          </a:xfrm>
          <a:prstGeom prst="rect">
            <a:avLst/>
          </a:prstGeom>
          <a:noFill/>
        </p:spPr>
        <p:txBody>
          <a:bodyPr wrap="none" rtlCol="0">
            <a:spAutoFit/>
          </a:bodyPr>
          <a:lstStyle/>
          <a:p>
            <a:r>
              <a:rPr lang="zh-CN" altLang="zh-CN" sz="3600" dirty="0">
                <a:solidFill>
                  <a:srgbClr val="3E5EA6"/>
                </a:solidFill>
                <a:latin typeface="黑体" panose="02010609060101010101" charset="-122"/>
                <a:ea typeface="黑体" panose="02010609060101010101" charset="-122"/>
              </a:rPr>
              <a:t>公假申请</a:t>
            </a:r>
            <a:endParaRPr lang="zh-CN" altLang="en-US" sz="3600" dirty="0">
              <a:solidFill>
                <a:srgbClr val="3E5EA6"/>
              </a:solidFill>
              <a:latin typeface="黑体" panose="02010609060101010101" charset="-122"/>
              <a:ea typeface="黑体" panose="02010609060101010101" charset="-122"/>
            </a:endParaRPr>
          </a:p>
        </p:txBody>
      </p:sp>
      <p:pic>
        <p:nvPicPr>
          <p:cNvPr id="2" name="图片 1"/>
          <p:cNvPicPr>
            <a:picLocks noChangeAspect="1"/>
          </p:cNvPicPr>
          <p:nvPr/>
        </p:nvPicPr>
        <p:blipFill>
          <a:blip r:embed="rId2"/>
          <a:stretch>
            <a:fillRect/>
          </a:stretch>
        </p:blipFill>
        <p:spPr>
          <a:xfrm>
            <a:off x="91440" y="600075"/>
            <a:ext cx="3415030" cy="4041140"/>
          </a:xfrm>
          <a:prstGeom prst="rect">
            <a:avLst/>
          </a:prstGeom>
        </p:spPr>
      </p:pic>
      <p:pic>
        <p:nvPicPr>
          <p:cNvPr id="3" name="图片 2"/>
          <p:cNvPicPr>
            <a:picLocks noChangeAspect="1"/>
          </p:cNvPicPr>
          <p:nvPr/>
        </p:nvPicPr>
        <p:blipFill>
          <a:blip r:embed="rId3"/>
          <a:stretch>
            <a:fillRect/>
          </a:stretch>
        </p:blipFill>
        <p:spPr>
          <a:xfrm>
            <a:off x="3506470" y="600075"/>
            <a:ext cx="5452745" cy="4014470"/>
          </a:xfrm>
          <a:prstGeom prst="rect">
            <a:avLst/>
          </a:prstGeom>
        </p:spPr>
      </p:pic>
      <p:pic>
        <p:nvPicPr>
          <p:cNvPr id="8" name="图片 7"/>
          <p:cNvPicPr>
            <a:picLocks noChangeAspect="1"/>
          </p:cNvPicPr>
          <p:nvPr/>
        </p:nvPicPr>
        <p:blipFill>
          <a:blip r:embed="rId4"/>
          <a:stretch>
            <a:fillRect/>
          </a:stretch>
        </p:blipFill>
        <p:spPr>
          <a:xfrm>
            <a:off x="8958580" y="600075"/>
            <a:ext cx="3159125" cy="4929505"/>
          </a:xfrm>
          <a:prstGeom prst="rect">
            <a:avLst/>
          </a:prstGeom>
        </p:spPr>
      </p:pic>
      <p:sp>
        <p:nvSpPr>
          <p:cNvPr id="9" name="文本框 8"/>
          <p:cNvSpPr txBox="1"/>
          <p:nvPr/>
        </p:nvSpPr>
        <p:spPr>
          <a:xfrm>
            <a:off x="275590" y="4641215"/>
            <a:ext cx="8683625" cy="1260475"/>
          </a:xfrm>
          <a:prstGeom prst="rect">
            <a:avLst/>
          </a:prstGeom>
          <a:noFill/>
        </p:spPr>
        <p:txBody>
          <a:bodyPr wrap="square" rtlCol="0">
            <a:spAutoFit/>
          </a:bodyPr>
          <a:p>
            <a:r>
              <a:rPr lang="zh-CN" altLang="en-US" sz="2400">
                <a:latin typeface="黑体" panose="02010609060101010101" charset="-122"/>
                <a:ea typeface="黑体" panose="02010609060101010101" charset="-122"/>
                <a:cs typeface="黑体" panose="02010609060101010101" charset="-122"/>
              </a:rPr>
              <a:t>打开</a:t>
            </a:r>
            <a:r>
              <a:rPr lang="en-US" altLang="zh-CN" sz="2400">
                <a:solidFill>
                  <a:srgbClr val="FF0000"/>
                </a:solidFill>
                <a:latin typeface="黑体" panose="02010609060101010101" charset="-122"/>
                <a:ea typeface="黑体" panose="02010609060101010101" charset="-122"/>
                <a:cs typeface="黑体" panose="02010609060101010101" charset="-122"/>
              </a:rPr>
              <a:t>WPS</a:t>
            </a:r>
            <a:r>
              <a:rPr lang="zh-CN" altLang="en-US" sz="2400">
                <a:solidFill>
                  <a:srgbClr val="FF0000"/>
                </a:solidFill>
                <a:latin typeface="黑体" panose="02010609060101010101" charset="-122"/>
                <a:ea typeface="黑体" panose="02010609060101010101" charset="-122"/>
                <a:cs typeface="黑体" panose="02010609060101010101" charset="-122"/>
              </a:rPr>
              <a:t>协作</a:t>
            </a:r>
            <a:r>
              <a:rPr lang="zh-CN" altLang="en-US" sz="2400">
                <a:latin typeface="黑体" panose="02010609060101010101" charset="-122"/>
                <a:ea typeface="黑体" panose="02010609060101010101" charset="-122"/>
                <a:cs typeface="黑体" panose="02010609060101010101" charset="-122"/>
              </a:rPr>
              <a:t>，点击进入</a:t>
            </a:r>
            <a:r>
              <a:rPr lang="zh-CN" altLang="en-US" sz="2400">
                <a:solidFill>
                  <a:srgbClr val="FF0000"/>
                </a:solidFill>
                <a:latin typeface="黑体" panose="02010609060101010101" charset="-122"/>
                <a:ea typeface="黑体" panose="02010609060101010101" charset="-122"/>
                <a:cs typeface="黑体" panose="02010609060101010101" charset="-122"/>
              </a:rPr>
              <a:t>智慧教育</a:t>
            </a:r>
            <a:r>
              <a:rPr lang="zh-CN" altLang="en-US" sz="2400">
                <a:latin typeface="黑体" panose="02010609060101010101" charset="-122"/>
                <a:ea typeface="黑体" panose="02010609060101010101" charset="-122"/>
                <a:cs typeface="黑体" panose="02010609060101010101" charset="-122"/>
              </a:rPr>
              <a:t>，点击</a:t>
            </a:r>
            <a:r>
              <a:rPr lang="en-US" altLang="zh-CN" sz="2400">
                <a:latin typeface="黑体" panose="02010609060101010101" charset="-122"/>
                <a:ea typeface="黑体" panose="02010609060101010101" charset="-122"/>
                <a:cs typeface="黑体" panose="02010609060101010101" charset="-122"/>
              </a:rPr>
              <a:t>“</a:t>
            </a:r>
            <a:r>
              <a:rPr lang="zh-CN" altLang="en-US" sz="2400">
                <a:solidFill>
                  <a:srgbClr val="FF0000"/>
                </a:solidFill>
                <a:latin typeface="黑体" panose="02010609060101010101" charset="-122"/>
                <a:ea typeface="黑体" panose="02010609060101010101" charset="-122"/>
                <a:cs typeface="黑体" panose="02010609060101010101" charset="-122"/>
              </a:rPr>
              <a:t>轻审批</a:t>
            </a:r>
            <a:r>
              <a:rPr lang="en-US" altLang="zh-CN" sz="2400">
                <a:latin typeface="黑体" panose="02010609060101010101" charset="-122"/>
                <a:ea typeface="黑体" panose="02010609060101010101" charset="-122"/>
                <a:cs typeface="黑体" panose="02010609060101010101" charset="-122"/>
              </a:rPr>
              <a:t>”</a:t>
            </a:r>
            <a:r>
              <a:rPr lang="zh-CN" altLang="en-US" sz="2400">
                <a:latin typeface="黑体" panose="02010609060101010101" charset="-122"/>
                <a:ea typeface="黑体" panose="02010609060101010101" charset="-122"/>
                <a:cs typeface="黑体" panose="02010609060101010101" charset="-122"/>
              </a:rPr>
              <a:t>，点击</a:t>
            </a:r>
            <a:r>
              <a:rPr lang="en-US" altLang="zh-CN" sz="2400">
                <a:solidFill>
                  <a:srgbClr val="FF0000"/>
                </a:solidFill>
                <a:latin typeface="黑体" panose="02010609060101010101" charset="-122"/>
                <a:ea typeface="黑体" panose="02010609060101010101" charset="-122"/>
                <a:cs typeface="黑体" panose="02010609060101010101" charset="-122"/>
              </a:rPr>
              <a:t>[</a:t>
            </a:r>
            <a:r>
              <a:rPr lang="zh-CN" altLang="en-US" sz="2400">
                <a:solidFill>
                  <a:srgbClr val="FF0000"/>
                </a:solidFill>
                <a:latin typeface="黑体" panose="02010609060101010101" charset="-122"/>
                <a:ea typeface="黑体" panose="02010609060101010101" charset="-122"/>
                <a:cs typeface="黑体" panose="02010609060101010101" charset="-122"/>
              </a:rPr>
              <a:t>学生</a:t>
            </a:r>
            <a:r>
              <a:rPr lang="en-US" altLang="zh-CN" sz="2400">
                <a:solidFill>
                  <a:srgbClr val="FF0000"/>
                </a:solidFill>
                <a:latin typeface="黑体" panose="02010609060101010101" charset="-122"/>
                <a:ea typeface="黑体" panose="02010609060101010101" charset="-122"/>
                <a:cs typeface="黑体" panose="02010609060101010101" charset="-122"/>
              </a:rPr>
              <a:t>]</a:t>
            </a:r>
            <a:r>
              <a:rPr lang="zh-CN" altLang="en-US" sz="2400">
                <a:solidFill>
                  <a:srgbClr val="FF0000"/>
                </a:solidFill>
                <a:latin typeface="黑体" panose="02010609060101010101" charset="-122"/>
                <a:ea typeface="黑体" panose="02010609060101010101" charset="-122"/>
                <a:cs typeface="黑体" panose="02010609060101010101" charset="-122"/>
              </a:rPr>
              <a:t>公假申请。</a:t>
            </a:r>
            <a:endParaRPr lang="zh-CN" altLang="en-US" sz="2400">
              <a:solidFill>
                <a:srgbClr val="FF0000"/>
              </a:solidFill>
              <a:latin typeface="黑体" panose="02010609060101010101" charset="-122"/>
              <a:ea typeface="黑体" panose="02010609060101010101" charset="-122"/>
              <a:cs typeface="黑体" panose="02010609060101010101" charset="-122"/>
            </a:endParaRPr>
          </a:p>
          <a:p>
            <a:r>
              <a:rPr lang="zh-CN" altLang="en-US" sz="2800" b="1" dirty="0">
                <a:solidFill>
                  <a:srgbClr val="FF0000"/>
                </a:solidFill>
                <a:latin typeface="黑体" panose="02010609060101010101" charset="-122"/>
                <a:ea typeface="黑体" panose="02010609060101010101" charset="-122"/>
                <a:sym typeface="+mn-ea"/>
              </a:rPr>
              <a:t>在</a:t>
            </a:r>
            <a:r>
              <a:rPr lang="zh-CN" altLang="en-US" sz="2800" b="1" dirty="0">
                <a:solidFill>
                  <a:srgbClr val="FF0000"/>
                </a:solidFill>
                <a:latin typeface="黑体" panose="02010609060101010101" charset="-122"/>
                <a:ea typeface="黑体" panose="02010609060101010101" charset="-122"/>
                <a:sym typeface="+mn-ea"/>
              </a:rPr>
              <a:t>考勤助手提交</a:t>
            </a:r>
            <a:r>
              <a:rPr lang="zh-CN" altLang="en-US" sz="2800" b="1" dirty="0">
                <a:solidFill>
                  <a:srgbClr val="FF0000"/>
                </a:solidFill>
                <a:latin typeface="黑体" panose="02010609060101010101" charset="-122"/>
                <a:ea typeface="黑体" panose="02010609060101010101" charset="-122"/>
                <a:sym typeface="+mn-ea"/>
              </a:rPr>
              <a:t>审批完成后截图才能作为请假依据！</a:t>
            </a:r>
            <a:endParaRPr lang="zh-CN" altLang="en-US" sz="2800" b="1" dirty="0">
              <a:solidFill>
                <a:srgbClr val="FF0000"/>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33" name="矩形 13"/>
          <p:cNvSpPr/>
          <p:nvPr/>
        </p:nvSpPr>
        <p:spPr>
          <a:xfrm>
            <a:off x="1437005" y="113030"/>
            <a:ext cx="10273030" cy="725805"/>
          </a:xfrm>
          <a:prstGeom prst="rect">
            <a:avLst/>
          </a:prstGeom>
          <a:noFill/>
          <a:ln w="9525">
            <a:noFill/>
          </a:ln>
        </p:spPr>
        <p:txBody>
          <a:bodyPr wrap="square" anchor="ctr" anchorCtr="0">
            <a:noAutofit/>
          </a:bodyPr>
          <a:p>
            <a:pPr algn="l"/>
            <a:r>
              <a:rPr lang="zh-CN" altLang="en-US" sz="2800" b="1" dirty="0">
                <a:solidFill>
                  <a:srgbClr val="17406D"/>
                </a:solidFill>
                <a:latin typeface="微软雅黑" panose="020B0503020204020204" charset="-122"/>
                <a:ea typeface="微软雅黑" panose="020B0503020204020204" charset="-122"/>
              </a:rPr>
              <a:t>四、</a:t>
            </a:r>
            <a:r>
              <a:rPr lang="zh-CN" altLang="en-US" sz="2800" b="1" dirty="0">
                <a:solidFill>
                  <a:srgbClr val="17406D"/>
                </a:solidFill>
                <a:latin typeface="微软雅黑" panose="020B0503020204020204" charset="-122"/>
                <a:ea typeface="微软雅黑" panose="020B0503020204020204" charset="-122"/>
                <a:sym typeface="+mn-ea"/>
              </a:rPr>
              <a:t>课堂考勤违纪处分</a:t>
            </a:r>
            <a:endParaRPr lang="zh-CN" sz="2800" b="1" dirty="0">
              <a:solidFill>
                <a:srgbClr val="17406D"/>
              </a:solidFill>
              <a:latin typeface="微软雅黑" panose="020B0503020204020204" charset="-122"/>
              <a:ea typeface="微软雅黑" panose="020B0503020204020204" charset="-122"/>
            </a:endParaRPr>
          </a:p>
        </p:txBody>
      </p:sp>
      <p:cxnSp>
        <p:nvCxnSpPr>
          <p:cNvPr id="3145729" name="直接连接符 40"/>
          <p:cNvCxnSpPr/>
          <p:nvPr/>
        </p:nvCxnSpPr>
        <p:spPr>
          <a:xfrm>
            <a:off x="1296956" y="838200"/>
            <a:ext cx="10337993" cy="0"/>
          </a:xfrm>
          <a:prstGeom prst="line">
            <a:avLst/>
          </a:prstGeom>
          <a:noFill/>
          <a:ln w="12700" cap="flat" cmpd="sng" algn="ctr">
            <a:gradFill>
              <a:gsLst>
                <a:gs pos="0">
                  <a:srgbClr val="17406D"/>
                </a:gs>
                <a:gs pos="100000">
                  <a:srgbClr val="17406D">
                    <a:alpha val="0"/>
                  </a:srgbClr>
                </a:gs>
              </a:gsLst>
              <a:lin ang="0" scaled="0"/>
            </a:gradFill>
            <a:prstDash val="solid"/>
            <a:miter lim="800000"/>
          </a:ln>
          <a:effectLst/>
        </p:spPr>
      </p:cxnSp>
      <p:sp>
        <p:nvSpPr>
          <p:cNvPr id="1048636" name="文本框 5"/>
          <p:cNvSpPr txBox="1"/>
          <p:nvPr>
            <p:custDataLst>
              <p:tags r:id="rId1"/>
            </p:custDataLst>
          </p:nvPr>
        </p:nvSpPr>
        <p:spPr>
          <a:xfrm>
            <a:off x="608330" y="1092200"/>
            <a:ext cx="11371580" cy="5608320"/>
          </a:xfrm>
          <a:prstGeom prst="rect">
            <a:avLst/>
          </a:prstGeom>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vertOverflow="overflow" horzOverflow="overflow" vert="horz" wrap="square" numCol="1" spcCol="0" rtlCol="0" fromWordArt="0" anchor="ctr" anchorCtr="0" forceAA="0" compatLnSpc="1">
            <a:noAutofit/>
          </a:bodyPr>
          <a:p>
            <a:pPr lvl="0" algn="l">
              <a:lnSpc>
                <a:spcPct val="130000"/>
              </a:lnSpc>
              <a:buClrTx/>
              <a:buSzTx/>
              <a:buFontTx/>
            </a:pPr>
            <a:endParaRPr lang="zh-CN" altLang="en-US" sz="240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76" name="组合 36"/>
          <p:cNvGrpSpPr/>
          <p:nvPr/>
        </p:nvGrpSpPr>
        <p:grpSpPr>
          <a:xfrm>
            <a:off x="450850" y="222250"/>
            <a:ext cx="719138" cy="720725"/>
            <a:chOff x="450633" y="228814"/>
            <a:chExt cx="720000" cy="720000"/>
          </a:xfrm>
        </p:grpSpPr>
        <p:sp>
          <p:nvSpPr>
            <p:cNvPr id="1048637" name="椭圆 8"/>
            <p:cNvSpPr>
              <a:spLocks noChangeAspect="1"/>
            </p:cNvSpPr>
            <p:nvPr>
              <p:custDataLst>
                <p:tags r:id="rId2"/>
              </p:custDataLst>
            </p:nvPr>
          </p:nvSpPr>
          <p:spPr>
            <a:xfrm>
              <a:off x="450633" y="228814"/>
              <a:ext cx="720000" cy="720000"/>
            </a:xfrm>
            <a:prstGeom prst="ellipse">
              <a:avLst/>
            </a:prstGeom>
            <a:gradFill flip="none" rotWithShape="1">
              <a:gsLst>
                <a:gs pos="0">
                  <a:srgbClr val="FFFFFF"/>
                </a:gs>
                <a:gs pos="100000">
                  <a:srgbClr val="FFFFFF">
                    <a:lumMod val="75000"/>
                  </a:srgbClr>
                </a:gs>
              </a:gsLst>
              <a:lin ang="13500000" scaled="1"/>
            </a:gradFill>
            <a:ln w="25400" cap="flat" cmpd="sng" algn="ctr">
              <a:gradFill flip="none" rotWithShape="1">
                <a:gsLst>
                  <a:gs pos="0">
                    <a:srgbClr val="FFFFFF"/>
                  </a:gs>
                  <a:gs pos="100000">
                    <a:srgbClr val="FFFFFF">
                      <a:lumMod val="65000"/>
                    </a:srgbClr>
                  </a:gs>
                </a:gsLst>
                <a:lin ang="2700000" scaled="1"/>
              </a:gradFill>
              <a:prstDash val="solid"/>
              <a:miter lim="800000"/>
            </a:ln>
            <a:effectLst>
              <a:outerShdw blurRad="152400" dist="101600" dir="2700000" algn="tl" rotWithShape="0">
                <a:prstClr val="black">
                  <a:alpha val="40000"/>
                </a:prst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400" b="0" i="0" u="none" strike="noStrike" kern="0" cap="none" spc="0" normalizeH="0" baseline="0" noProof="0">
                <a:ln>
                  <a:noFill/>
                </a:ln>
                <a:solidFill>
                  <a:prstClr val="white"/>
                </a:solidFill>
                <a:effectLst/>
                <a:uLnTx/>
                <a:uFillTx/>
              </a:endParaRPr>
            </a:p>
          </p:txBody>
        </p:sp>
        <p:sp>
          <p:nvSpPr>
            <p:cNvPr id="1048638" name="Freeform 5"/>
            <p:cNvSpPr>
              <a:spLocks noChangeAspect="1"/>
            </p:cNvSpPr>
            <p:nvPr>
              <p:custDataLst>
                <p:tags r:id="rId3"/>
              </p:custDataLst>
            </p:nvPr>
          </p:nvSpPr>
          <p:spPr bwMode="auto">
            <a:xfrm>
              <a:off x="608491" y="387951"/>
              <a:ext cx="404284" cy="401726"/>
            </a:xfrm>
            <a:custGeom>
              <a:avLst/>
              <a:gdLst>
                <a:gd name="T0" fmla="*/ 2343 w 2743"/>
                <a:gd name="T1" fmla="*/ 2527 h 2743"/>
                <a:gd name="T2" fmla="*/ 2343 w 2743"/>
                <a:gd name="T3" fmla="*/ 683 h 2743"/>
                <a:gd name="T4" fmla="*/ 283 w 2743"/>
                <a:gd name="T5" fmla="*/ 2743 h 2743"/>
                <a:gd name="T6" fmla="*/ 0 w 2743"/>
                <a:gd name="T7" fmla="*/ 2460 h 2743"/>
                <a:gd name="T8" fmla="*/ 2060 w 2743"/>
                <a:gd name="T9" fmla="*/ 400 h 2743"/>
                <a:gd name="T10" fmla="*/ 215 w 2743"/>
                <a:gd name="T11" fmla="*/ 400 h 2743"/>
                <a:gd name="T12" fmla="*/ 215 w 2743"/>
                <a:gd name="T13" fmla="*/ 0 h 2743"/>
                <a:gd name="T14" fmla="*/ 2543 w 2743"/>
                <a:gd name="T15" fmla="*/ 0 h 2743"/>
                <a:gd name="T16" fmla="*/ 2743 w 2743"/>
                <a:gd name="T17" fmla="*/ 0 h 2743"/>
                <a:gd name="T18" fmla="*/ 2743 w 2743"/>
                <a:gd name="T19" fmla="*/ 200 h 2743"/>
                <a:gd name="T20" fmla="*/ 2743 w 2743"/>
                <a:gd name="T21" fmla="*/ 2527 h 2743"/>
                <a:gd name="T22" fmla="*/ 2343 w 2743"/>
                <a:gd name="T23" fmla="*/ 2527 h 2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3" h="2743">
                  <a:moveTo>
                    <a:pt x="2343" y="2527"/>
                  </a:moveTo>
                  <a:lnTo>
                    <a:pt x="2343" y="683"/>
                  </a:lnTo>
                  <a:lnTo>
                    <a:pt x="283" y="2743"/>
                  </a:lnTo>
                  <a:lnTo>
                    <a:pt x="0" y="2460"/>
                  </a:lnTo>
                  <a:lnTo>
                    <a:pt x="2060" y="400"/>
                  </a:lnTo>
                  <a:lnTo>
                    <a:pt x="215" y="400"/>
                  </a:lnTo>
                  <a:lnTo>
                    <a:pt x="215" y="0"/>
                  </a:lnTo>
                  <a:lnTo>
                    <a:pt x="2543" y="0"/>
                  </a:lnTo>
                  <a:lnTo>
                    <a:pt x="2743" y="0"/>
                  </a:lnTo>
                  <a:lnTo>
                    <a:pt x="2743" y="200"/>
                  </a:lnTo>
                  <a:lnTo>
                    <a:pt x="2743" y="2527"/>
                  </a:lnTo>
                  <a:lnTo>
                    <a:pt x="2343" y="2527"/>
                  </a:lnTo>
                  <a:close/>
                </a:path>
              </a:pathLst>
            </a:custGeom>
            <a:solidFill>
              <a:srgbClr val="17406D"/>
            </a:solidFill>
            <a:ln>
              <a:noFill/>
            </a:ln>
          </p:spPr>
          <p:txBody>
            <a:bodyPr vert="horz" wrap="square" lIns="91440" tIns="45720" rIns="91440" bIns="45720" numCol="1" anchor="t" anchorCtr="0" compatLnSpc="1"/>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noFill/>
                <a:effectLst/>
                <a:uLnTx/>
                <a:uFillTx/>
              </a:endParaRPr>
            </a:p>
          </p:txBody>
        </p:sp>
      </p:grpSp>
      <p:sp>
        <p:nvSpPr>
          <p:cNvPr id="4" name="文本框 3"/>
          <p:cNvSpPr txBox="1"/>
          <p:nvPr/>
        </p:nvSpPr>
        <p:spPr>
          <a:xfrm>
            <a:off x="715010" y="1092835"/>
            <a:ext cx="11195685" cy="5607685"/>
          </a:xfrm>
          <a:prstGeom prst="rect">
            <a:avLst/>
          </a:prstGeom>
          <a:noFill/>
        </p:spPr>
        <p:txBody>
          <a:bodyPr wrap="square" rtlCol="0">
            <a:noAutofit/>
          </a:bodyPr>
          <a:p>
            <a:pPr marR="0" lvl="0" indent="457200" algn="just" fontAlgn="auto">
              <a:lnSpc>
                <a:spcPct val="150000"/>
              </a:lnSpc>
              <a:spcBef>
                <a:spcPts val="0"/>
              </a:spcBef>
              <a:spcAft>
                <a:spcPts val="0"/>
              </a:spcAft>
            </a:pPr>
            <a:r>
              <a:rPr lang="zh-CN" altLang="en-US" sz="1500" b="1" kern="100" dirty="0">
                <a:latin typeface="宋体" panose="02010600030101010101" pitchFamily="2" charset="-122"/>
                <a:ea typeface="宋体" panose="02010600030101010101" pitchFamily="2" charset="-122"/>
                <a:cs typeface="Times New Roman" panose="02020603050405020304" pitchFamily="18" charset="0"/>
              </a:rPr>
              <a:t>《广东科学技术职业学院学生考勤管理办法》（粤科职院院字[2021]198号）</a:t>
            </a:r>
            <a:endParaRPr lang="zh-CN" altLang="en-US" sz="1500" b="1"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1500" b="1" kern="100" dirty="0">
                <a:latin typeface="宋体" panose="02010600030101010101" pitchFamily="2" charset="-122"/>
                <a:ea typeface="宋体" panose="02010600030101010101" pitchFamily="2" charset="-122"/>
                <a:cs typeface="Times New Roman" panose="02020603050405020304" pitchFamily="18" charset="0"/>
              </a:rPr>
              <a:t>第十条  </a:t>
            </a:r>
            <a:r>
              <a:rPr lang="en-US" altLang="zh-CN" sz="1500" b="1" kern="100" dirty="0">
                <a:latin typeface="宋体" panose="02010600030101010101" pitchFamily="2" charset="-122"/>
                <a:ea typeface="宋体" panose="02010600030101010101" pitchFamily="2" charset="-122"/>
                <a:cs typeface="Times New Roman" panose="02020603050405020304" pitchFamily="18" charset="0"/>
              </a:rPr>
              <a:t> </a:t>
            </a:r>
            <a:r>
              <a:rPr lang="zh-CN" altLang="en-US" sz="1500" b="1" kern="100" dirty="0">
                <a:latin typeface="宋体" panose="02010600030101010101" pitchFamily="2" charset="-122"/>
                <a:ea typeface="宋体" panose="02010600030101010101" pitchFamily="2" charset="-122"/>
                <a:cs typeface="Times New Roman" panose="02020603050405020304" pitchFamily="18" charset="0"/>
              </a:rPr>
              <a:t>对于旷课节数较多但还不足以处分的学生，各学院要做好批评教育工作，旷课情况要及时通报学生家长。</a:t>
            </a:r>
            <a:endParaRPr lang="zh-CN" altLang="en-US" sz="1500" b="1"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1500" b="1" kern="100" dirty="0">
                <a:latin typeface="宋体" panose="02010600030101010101" pitchFamily="2" charset="-122"/>
                <a:ea typeface="宋体" panose="02010600030101010101" pitchFamily="2" charset="-122"/>
                <a:cs typeface="Times New Roman" panose="02020603050405020304" pitchFamily="18" charset="0"/>
              </a:rPr>
              <a:t>第十五条 对于屡次旷课的学生，各学院应及时告知学生并通知家长旷课节数，并对其批评教育，责令学生检讨并扣除相应的综合素质积分，旷课1课时扣除0.5分。</a:t>
            </a:r>
            <a:endParaRPr lang="zh-CN" altLang="en-US" sz="1500" b="1"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endParaRPr lang="en-US" altLang="zh-CN" sz="1500" b="1"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1500" b="1" kern="100" dirty="0">
                <a:latin typeface="宋体" panose="02010600030101010101" pitchFamily="2" charset="-122"/>
                <a:ea typeface="宋体" panose="02010600030101010101" pitchFamily="2" charset="-122"/>
                <a:cs typeface="Times New Roman" panose="02020603050405020304" pitchFamily="18" charset="0"/>
              </a:rPr>
              <a:t>《广东科学技术职业学院学生违纪处分及解除处分的规定》（粤科职院院字[2021]207号）</a:t>
            </a:r>
            <a:endParaRPr lang="zh-CN" altLang="en-US" sz="1500" b="1"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1500" b="1" kern="100" dirty="0">
                <a:latin typeface="宋体" panose="02010600030101010101" pitchFamily="2" charset="-122"/>
                <a:ea typeface="宋体" panose="02010600030101010101" pitchFamily="2" charset="-122"/>
                <a:cs typeface="Times New Roman" panose="02020603050405020304" pitchFamily="18" charset="0"/>
              </a:rPr>
              <a:t>第五十一条 对学生的调查材料、处分、解除决定应完整地存入学校文书档案，学生的处分、解除决定存入本人档案，并告知学生家长。</a:t>
            </a:r>
            <a:endParaRPr lang="zh-CN" altLang="en-US" sz="1500" b="1"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endParaRPr lang="zh-CN" altLang="en-US" sz="1500" b="1"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rPr>
              <a:t>请假（事假、病假）达到一定数量，需要按照学校规定休学或者退学。</a:t>
            </a:r>
            <a:endParaRPr lang="zh-CN" altLang="en-US" sz="1500" b="1"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1500" b="1" kern="100" dirty="0">
                <a:latin typeface="宋体" panose="02010600030101010101" pitchFamily="2" charset="-122"/>
                <a:ea typeface="宋体" panose="02010600030101010101" pitchFamily="2" charset="-122"/>
                <a:cs typeface="Times New Roman" panose="02020603050405020304" pitchFamily="18" charset="0"/>
              </a:rPr>
              <a:t>1.根据学校学生学籍管理规定第十条 </a:t>
            </a:r>
            <a:r>
              <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rPr>
              <a:t>学生无故旷课累计总时数超过本课程教学时数三分之一者，取消该门课程的期末考试资格。</a:t>
            </a:r>
            <a:endPar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1500" b="1" kern="100" dirty="0">
                <a:latin typeface="宋体" panose="02010600030101010101" pitchFamily="2" charset="-122"/>
                <a:ea typeface="宋体" panose="02010600030101010101" pitchFamily="2" charset="-122"/>
                <a:cs typeface="Times New Roman" panose="02020603050405020304" pitchFamily="18" charset="0"/>
              </a:rPr>
              <a:t>2.根据学校学生学籍管理规定第二十一条学生有下列情况之一者，允许休学：</a:t>
            </a:r>
            <a:r>
              <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rPr>
              <a:t>第（二）款 根据考勤，一个学期请假、旷课超过该学期总学时三分之一者。</a:t>
            </a:r>
            <a:endPar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1500" b="1" kern="100" dirty="0">
                <a:latin typeface="宋体" panose="02010600030101010101" pitchFamily="2" charset="-122"/>
                <a:ea typeface="宋体" panose="02010600030101010101" pitchFamily="2" charset="-122"/>
                <a:cs typeface="Times New Roman" panose="02020603050405020304" pitchFamily="18" charset="0"/>
              </a:rPr>
              <a:t>3.根据学校学生学籍管理规定第二十七条 学生有下列情况之一，应予退学：</a:t>
            </a:r>
            <a:r>
              <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rPr>
              <a:t>（四）因病应休学而不休学，且在一学年内因病缺课（包括病假）超过一学年总学时三分之一者。</a:t>
            </a:r>
            <a:endPar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b="25417"/>
          <a:stretch>
            <a:fillRect/>
          </a:stretch>
        </p:blipFill>
        <p:spPr>
          <a:xfrm rot="16200000">
            <a:off x="-21989" y="16111"/>
            <a:ext cx="6863877" cy="6819900"/>
          </a:xfrm>
          <a:prstGeom prst="rect">
            <a:avLst/>
          </a:prstGeom>
        </p:spPr>
      </p:pic>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575" t="20209" r="575"/>
          <a:stretch>
            <a:fillRect/>
          </a:stretch>
        </p:blipFill>
        <p:spPr>
          <a:xfrm rot="16200000">
            <a:off x="5111987" y="-182566"/>
            <a:ext cx="6863877" cy="7296152"/>
          </a:xfrm>
          <a:prstGeom prst="rect">
            <a:avLst/>
          </a:prstGeom>
        </p:spPr>
      </p:pic>
      <p:sp>
        <p:nvSpPr>
          <p:cNvPr id="7" name="文本框 6"/>
          <p:cNvSpPr txBox="1"/>
          <p:nvPr/>
        </p:nvSpPr>
        <p:spPr>
          <a:xfrm>
            <a:off x="1097165" y="581025"/>
            <a:ext cx="3840480" cy="1198880"/>
          </a:xfrm>
          <a:prstGeom prst="rect">
            <a:avLst/>
          </a:prstGeom>
          <a:noFill/>
        </p:spPr>
        <p:txBody>
          <a:bodyPr wrap="none" rtlCol="0">
            <a:spAutoFit/>
          </a:bodyPr>
          <a:lstStyle/>
          <a:p>
            <a:r>
              <a:rPr lang="zh-CN" altLang="en-US" sz="7200" dirty="0">
                <a:solidFill>
                  <a:srgbClr val="3E5EA6"/>
                </a:solidFill>
                <a:latin typeface="站酷文艺体" panose="02000603000000000000" pitchFamily="2" charset="-122"/>
                <a:ea typeface="站酷文艺体" panose="02000603000000000000" pitchFamily="2" charset="-122"/>
              </a:rPr>
              <a:t>旷课处罚</a:t>
            </a:r>
            <a:endParaRPr lang="zh-CN" altLang="en-US" sz="7200" dirty="0">
              <a:solidFill>
                <a:srgbClr val="3E5EA6"/>
              </a:solidFill>
              <a:latin typeface="站酷文艺体" panose="02000603000000000000" pitchFamily="2" charset="-122"/>
              <a:ea typeface="站酷文艺体" panose="02000603000000000000" pitchFamily="2" charset="-122"/>
            </a:endParaRPr>
          </a:p>
        </p:txBody>
      </p:sp>
      <p:sp>
        <p:nvSpPr>
          <p:cNvPr id="2" name="文本框 1"/>
          <p:cNvSpPr txBox="1"/>
          <p:nvPr/>
        </p:nvSpPr>
        <p:spPr>
          <a:xfrm>
            <a:off x="4937760" y="838200"/>
            <a:ext cx="6027420" cy="829945"/>
          </a:xfrm>
          <a:prstGeom prst="rect">
            <a:avLst/>
          </a:prstGeom>
          <a:noFill/>
        </p:spPr>
        <p:txBody>
          <a:bodyPr wrap="square" rtlCol="0">
            <a:spAutoFit/>
          </a:bodyPr>
          <a:p>
            <a:pPr algn="ctr"/>
            <a:r>
              <a:rPr lang="zh-CN" altLang="en-US" sz="2400" b="1" dirty="0">
                <a:solidFill>
                  <a:srgbClr val="FF0000"/>
                </a:solidFill>
                <a:latin typeface="宋体" panose="02010600030101010101" pitchFamily="2" charset="-122"/>
                <a:ea typeface="宋体" panose="02010600030101010101" pitchFamily="2" charset="-122"/>
                <a:cs typeface="宋体" panose="02010600030101010101" pitchFamily="2" charset="-122"/>
              </a:rPr>
              <a:t>广东科学技术职业学院学生考勤管理办法</a:t>
            </a:r>
            <a:endParaRPr lang="zh-CN" altLang="en-US" sz="2400" b="1" dirty="0">
              <a:solidFill>
                <a:srgbClr val="FF0000"/>
              </a:solidFill>
              <a:latin typeface="宋体" panose="02010600030101010101" pitchFamily="2" charset="-122"/>
              <a:ea typeface="宋体" panose="02010600030101010101" pitchFamily="2" charset="-122"/>
              <a:cs typeface="宋体" panose="02010600030101010101" pitchFamily="2" charset="-122"/>
            </a:endParaRPr>
          </a:p>
          <a:p>
            <a:pPr algn="ctr"/>
            <a:r>
              <a:rPr lang="zh-CN" altLang="en-US" sz="2400" b="1" dirty="0">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en-US" sz="2400" b="1" dirty="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粤科职院院字〔2021〕198 号</a:t>
            </a:r>
            <a:r>
              <a:rPr lang="zh-CN" altLang="en-US" sz="2400" b="1" dirty="0">
                <a:solidFill>
                  <a:srgbClr val="FF0000"/>
                </a:solidFill>
                <a:latin typeface="宋体" panose="02010600030101010101" pitchFamily="2" charset="-122"/>
                <a:ea typeface="宋体" panose="02010600030101010101" pitchFamily="2" charset="-122"/>
                <a:cs typeface="宋体" panose="02010600030101010101" pitchFamily="2" charset="-122"/>
              </a:rPr>
              <a:t>）</a:t>
            </a:r>
            <a:endParaRPr lang="zh-CN" altLang="en-US" sz="2400" b="1" dirty="0">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672465" y="1668145"/>
            <a:ext cx="10292715" cy="3815080"/>
          </a:xfrm>
          <a:prstGeom prst="rect">
            <a:avLst/>
          </a:prstGeom>
        </p:spPr>
        <p:txBody>
          <a:bodyPr wrap="square">
            <a:spAutoFit/>
          </a:bodyPr>
          <a:p>
            <a:r>
              <a:rPr lang="zh-CN" altLang="en-US" sz="2200" b="1">
                <a:solidFill>
                  <a:srgbClr val="000000"/>
                </a:solidFill>
                <a:latin typeface="宋体" panose="02010600030101010101" pitchFamily="2" charset="-122"/>
                <a:ea typeface="宋体" panose="02010600030101010101" pitchFamily="2" charset="-122"/>
              </a:rPr>
              <a:t>第十五条</a:t>
            </a:r>
            <a:r>
              <a:rPr lang="en-US" altLang="zh-CN" sz="2200" b="1">
                <a:solidFill>
                  <a:srgbClr val="000000"/>
                </a:solidFill>
                <a:latin typeface="宋体" panose="02010600030101010101" pitchFamily="2" charset="-122"/>
                <a:ea typeface="宋体" panose="02010600030101010101" pitchFamily="2" charset="-122"/>
              </a:rPr>
              <a:t> </a:t>
            </a:r>
            <a:r>
              <a:rPr lang="zh-CN" altLang="en-US" sz="2200">
                <a:solidFill>
                  <a:srgbClr val="000000"/>
                </a:solidFill>
                <a:latin typeface="宋体" panose="02010600030101010101" pitchFamily="2" charset="-122"/>
                <a:ea typeface="宋体" panose="02010600030101010101" pitchFamily="2" charset="-122"/>
              </a:rPr>
              <a:t>对于屡次旷课的学生，各学院应及时告知学生并通知家长旷课节数，并对其批评教育，责令学生检讨并扣除相应的综合素质积分，</a:t>
            </a:r>
            <a:r>
              <a:rPr lang="zh-CN" altLang="en-US" sz="2200">
                <a:solidFill>
                  <a:srgbClr val="FF0000"/>
                </a:solidFill>
                <a:latin typeface="宋体" panose="02010600030101010101" pitchFamily="2" charset="-122"/>
                <a:ea typeface="宋体" panose="02010600030101010101" pitchFamily="2" charset="-122"/>
              </a:rPr>
              <a:t>旷课</a:t>
            </a:r>
            <a:r>
              <a:rPr lang="en-US" altLang="zh-CN" sz="2200">
                <a:solidFill>
                  <a:srgbClr val="FF0000"/>
                </a:solidFill>
                <a:latin typeface="宋体" panose="02010600030101010101" pitchFamily="2" charset="-122"/>
                <a:ea typeface="宋体" panose="02010600030101010101" pitchFamily="2" charset="-122"/>
              </a:rPr>
              <a:t>1</a:t>
            </a:r>
            <a:r>
              <a:rPr lang="zh-CN" altLang="en-US" sz="2200">
                <a:solidFill>
                  <a:srgbClr val="FF0000"/>
                </a:solidFill>
                <a:latin typeface="宋体" panose="02010600030101010101" pitchFamily="2" charset="-122"/>
                <a:ea typeface="宋体" panose="02010600030101010101" pitchFamily="2" charset="-122"/>
              </a:rPr>
              <a:t>课时扣除</a:t>
            </a:r>
            <a:r>
              <a:rPr lang="en-US" altLang="zh-CN" sz="2200">
                <a:solidFill>
                  <a:srgbClr val="FF0000"/>
                </a:solidFill>
                <a:latin typeface="宋体" panose="02010600030101010101" pitchFamily="2" charset="-122"/>
                <a:ea typeface="宋体" panose="02010600030101010101" pitchFamily="2" charset="-122"/>
              </a:rPr>
              <a:t> 0.5 </a:t>
            </a:r>
            <a:r>
              <a:rPr lang="zh-CN" altLang="en-US" sz="2200">
                <a:solidFill>
                  <a:srgbClr val="FF0000"/>
                </a:solidFill>
                <a:latin typeface="宋体" panose="02010600030101010101" pitchFamily="2" charset="-122"/>
                <a:ea typeface="宋体" panose="02010600030101010101" pitchFamily="2" charset="-122"/>
              </a:rPr>
              <a:t>分</a:t>
            </a:r>
            <a:r>
              <a:rPr lang="zh-CN" altLang="en-US" sz="2200">
                <a:solidFill>
                  <a:srgbClr val="000000"/>
                </a:solidFill>
                <a:latin typeface="宋体" panose="02010600030101010101" pitchFamily="2" charset="-122"/>
                <a:ea typeface="宋体" panose="02010600030101010101" pitchFamily="2" charset="-122"/>
              </a:rPr>
              <a:t>。</a:t>
            </a:r>
            <a:endParaRPr lang="zh-CN" altLang="en-US" sz="2200" b="1">
              <a:solidFill>
                <a:srgbClr val="000000"/>
              </a:solidFill>
              <a:latin typeface="宋体" panose="02010600030101010101" pitchFamily="2" charset="-122"/>
              <a:ea typeface="宋体" panose="02010600030101010101" pitchFamily="2" charset="-122"/>
            </a:endParaRPr>
          </a:p>
          <a:p>
            <a:endParaRPr lang="zh-CN" altLang="en-US" sz="2200" b="1">
              <a:solidFill>
                <a:srgbClr val="000000"/>
              </a:solidFill>
              <a:latin typeface="宋体" panose="02010600030101010101" pitchFamily="2" charset="-122"/>
              <a:ea typeface="宋体" panose="02010600030101010101" pitchFamily="2" charset="-122"/>
            </a:endParaRPr>
          </a:p>
          <a:p>
            <a:pPr algn="l">
              <a:buClrTx/>
              <a:buSzTx/>
              <a:buFontTx/>
            </a:pPr>
            <a:r>
              <a:rPr lang="zh-CN" altLang="en-US" sz="2200" b="1">
                <a:solidFill>
                  <a:srgbClr val="000000"/>
                </a:solidFill>
                <a:latin typeface="宋体" panose="02010600030101010101" pitchFamily="2" charset="-122"/>
                <a:ea typeface="宋体" panose="02010600030101010101" pitchFamily="2" charset="-122"/>
              </a:rPr>
              <a:t>第十七条</a:t>
            </a:r>
            <a:r>
              <a:rPr lang="zh-CN" altLang="en-US" sz="2200">
                <a:solidFill>
                  <a:srgbClr val="000000"/>
                </a:solidFill>
                <a:latin typeface="宋体" panose="02010600030101010101" pitchFamily="2" charset="-122"/>
                <a:ea typeface="宋体" panose="02010600030101010101" pitchFamily="2" charset="-122"/>
              </a:rPr>
              <a:t> 学生未履行请假手续而不按时回校注册，或不按时参加学校组织的教育教学或第二课堂活动，</a:t>
            </a:r>
            <a:r>
              <a:rPr lang="zh-CN" altLang="en-US" sz="2200">
                <a:solidFill>
                  <a:srgbClr val="FF0000"/>
                </a:solidFill>
                <a:latin typeface="宋体" panose="02010600030101010101" pitchFamily="2" charset="-122"/>
                <a:ea typeface="宋体" panose="02010600030101010101" pitchFamily="2" charset="-122"/>
              </a:rPr>
              <a:t>或在节假日期间擅自提前离校、推迟返校者均按旷课处理。</a:t>
            </a:r>
            <a:endParaRPr lang="zh-CN" altLang="en-US" sz="2200">
              <a:solidFill>
                <a:srgbClr val="000000"/>
              </a:solidFill>
              <a:latin typeface="宋体" panose="02010600030101010101" pitchFamily="2" charset="-122"/>
              <a:ea typeface="宋体" panose="02010600030101010101" pitchFamily="2" charset="-122"/>
            </a:endParaRPr>
          </a:p>
          <a:p>
            <a:pPr algn="l">
              <a:buClrTx/>
              <a:buSzTx/>
              <a:buFontTx/>
            </a:pPr>
            <a:endParaRPr lang="zh-CN" altLang="en-US" sz="2200">
              <a:solidFill>
                <a:srgbClr val="000000"/>
              </a:solidFill>
              <a:latin typeface="宋体" panose="02010600030101010101" pitchFamily="2" charset="-122"/>
              <a:ea typeface="宋体" panose="02010600030101010101" pitchFamily="2" charset="-122"/>
            </a:endParaRPr>
          </a:p>
          <a:p>
            <a:pPr algn="l">
              <a:buClrTx/>
              <a:buSzTx/>
              <a:buFontTx/>
            </a:pPr>
            <a:r>
              <a:rPr lang="zh-CN" altLang="en-US" sz="2200" b="1">
                <a:solidFill>
                  <a:srgbClr val="FF0000"/>
                </a:solidFill>
                <a:latin typeface="宋体" panose="02010600030101010101" pitchFamily="2" charset="-122"/>
                <a:ea typeface="宋体" panose="02010600030101010101" pitchFamily="2" charset="-122"/>
              </a:rPr>
              <a:t>第十八条 学生未经请假离校连续两周不参加学校教育教学活动，应予以退学处理或给予开除学籍处分。</a:t>
            </a:r>
            <a:endParaRPr lang="zh-CN" altLang="en-US" sz="2200" b="1">
              <a:solidFill>
                <a:srgbClr val="FF0000"/>
              </a:solidFill>
              <a:latin typeface="宋体" panose="02010600030101010101" pitchFamily="2" charset="-122"/>
              <a:ea typeface="宋体" panose="02010600030101010101" pitchFamily="2" charset="-122"/>
            </a:endParaRPr>
          </a:p>
          <a:p>
            <a:pPr algn="l">
              <a:buClrTx/>
              <a:buSzTx/>
              <a:buFontTx/>
            </a:pPr>
            <a:endParaRPr lang="zh-CN" altLang="en-US" sz="2200">
              <a:solidFill>
                <a:srgbClr val="000000"/>
              </a:solidFill>
              <a:latin typeface="宋体" panose="02010600030101010101" pitchFamily="2" charset="-122"/>
              <a:ea typeface="宋体" panose="02010600030101010101" pitchFamily="2" charset="-122"/>
            </a:endParaRPr>
          </a:p>
          <a:p>
            <a:pPr algn="l">
              <a:buClrTx/>
              <a:buSzTx/>
              <a:buFontTx/>
            </a:pPr>
            <a:r>
              <a:rPr lang="zh-CN" altLang="en-US" sz="2200" b="1">
                <a:solidFill>
                  <a:srgbClr val="000000"/>
                </a:solidFill>
                <a:latin typeface="宋体" panose="02010600030101010101" pitchFamily="2" charset="-122"/>
                <a:ea typeface="宋体" panose="02010600030101010101" pitchFamily="2" charset="-122"/>
              </a:rPr>
              <a:t>第十九条</a:t>
            </a:r>
            <a:r>
              <a:rPr lang="zh-CN" altLang="en-US" sz="2200">
                <a:solidFill>
                  <a:srgbClr val="000000"/>
                </a:solidFill>
                <a:latin typeface="宋体" panose="02010600030101010101" pitchFamily="2" charset="-122"/>
                <a:ea typeface="宋体" panose="02010600030101010101" pitchFamily="2" charset="-122"/>
              </a:rPr>
              <a:t> 学生一学期内累计旷课2节以上者，取消其本学期参评校内奖励和奖学金的资格。</a:t>
            </a:r>
            <a:endParaRPr lang="zh-CN" altLang="en-US" sz="2200">
              <a:solidFill>
                <a:srgbClr val="000000"/>
              </a:solidFill>
              <a:latin typeface="宋体" panose="02010600030101010101" pitchFamily="2" charset="-122"/>
              <a:ea typeface="宋体" panose="02010600030101010101" pitchFamily="2" charset="-122"/>
            </a:endParaRPr>
          </a:p>
        </p:txBody>
      </p:sp>
    </p:spTree>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33" name="矩形 13"/>
          <p:cNvSpPr/>
          <p:nvPr/>
        </p:nvSpPr>
        <p:spPr>
          <a:xfrm>
            <a:off x="1437005" y="113030"/>
            <a:ext cx="10273030" cy="725805"/>
          </a:xfrm>
          <a:prstGeom prst="rect">
            <a:avLst/>
          </a:prstGeom>
          <a:noFill/>
          <a:ln w="9525">
            <a:noFill/>
          </a:ln>
        </p:spPr>
        <p:txBody>
          <a:bodyPr wrap="square" anchor="ctr" anchorCtr="0">
            <a:noAutofit/>
          </a:bodyPr>
          <a:p>
            <a:pPr algn="l"/>
            <a:r>
              <a:rPr lang="zh-CN" altLang="en-US" sz="2800" b="1" dirty="0">
                <a:solidFill>
                  <a:srgbClr val="17406D"/>
                </a:solidFill>
                <a:latin typeface="微软雅黑" panose="020B0503020204020204" charset="-122"/>
                <a:ea typeface="微软雅黑" panose="020B0503020204020204" charset="-122"/>
              </a:rPr>
              <a:t>二、</a:t>
            </a:r>
            <a:r>
              <a:rPr lang="zh-CN" altLang="en-US" sz="2800" b="1" dirty="0">
                <a:solidFill>
                  <a:srgbClr val="17406D"/>
                </a:solidFill>
                <a:latin typeface="微软雅黑" panose="020B0503020204020204" charset="-122"/>
                <a:ea typeface="微软雅黑" panose="020B0503020204020204" charset="-122"/>
                <a:sym typeface="+mn-ea"/>
              </a:rPr>
              <a:t>考勤违纪处分</a:t>
            </a:r>
            <a:endParaRPr lang="zh-CN" sz="2800" b="1" dirty="0">
              <a:solidFill>
                <a:srgbClr val="17406D"/>
              </a:solidFill>
              <a:latin typeface="微软雅黑" panose="020B0503020204020204" charset="-122"/>
              <a:ea typeface="微软雅黑" panose="020B0503020204020204" charset="-122"/>
            </a:endParaRPr>
          </a:p>
        </p:txBody>
      </p:sp>
      <p:cxnSp>
        <p:nvCxnSpPr>
          <p:cNvPr id="3145729" name="直接连接符 40"/>
          <p:cNvCxnSpPr/>
          <p:nvPr/>
        </p:nvCxnSpPr>
        <p:spPr>
          <a:xfrm>
            <a:off x="1296956" y="838200"/>
            <a:ext cx="10337993" cy="0"/>
          </a:xfrm>
          <a:prstGeom prst="line">
            <a:avLst/>
          </a:prstGeom>
          <a:noFill/>
          <a:ln w="12700" cap="flat" cmpd="sng" algn="ctr">
            <a:gradFill>
              <a:gsLst>
                <a:gs pos="0">
                  <a:srgbClr val="17406D"/>
                </a:gs>
                <a:gs pos="100000">
                  <a:srgbClr val="17406D">
                    <a:alpha val="0"/>
                  </a:srgbClr>
                </a:gs>
              </a:gsLst>
              <a:lin ang="0" scaled="0"/>
            </a:gradFill>
            <a:prstDash val="solid"/>
            <a:miter lim="800000"/>
          </a:ln>
          <a:effectLst/>
        </p:spPr>
      </p:cxnSp>
      <p:sp>
        <p:nvSpPr>
          <p:cNvPr id="1048636" name="文本框 5"/>
          <p:cNvSpPr txBox="1"/>
          <p:nvPr>
            <p:custDataLst>
              <p:tags r:id="rId1"/>
            </p:custDataLst>
          </p:nvPr>
        </p:nvSpPr>
        <p:spPr>
          <a:xfrm>
            <a:off x="608330" y="1092200"/>
            <a:ext cx="11371580" cy="5608320"/>
          </a:xfrm>
          <a:prstGeom prst="rect">
            <a:avLst/>
          </a:prstGeom>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vertOverflow="overflow" horzOverflow="overflow" vert="horz" wrap="square" numCol="1" spcCol="0" rtlCol="0" fromWordArt="0" anchor="ctr" anchorCtr="0" forceAA="0" compatLnSpc="1">
            <a:noAutofit/>
          </a:bodyPr>
          <a:p>
            <a:pPr lvl="0" algn="l">
              <a:lnSpc>
                <a:spcPct val="130000"/>
              </a:lnSpc>
              <a:buClrTx/>
              <a:buSzTx/>
              <a:buFontTx/>
            </a:pPr>
            <a:endParaRPr lang="zh-CN" altLang="en-US" sz="2400">
              <a:solidFill>
                <a:schemeClr val="tx1"/>
              </a:solidFill>
              <a:latin typeface="楷体" panose="02010609060101010101" pitchFamily="49" charset="-122"/>
              <a:ea typeface="楷体" panose="02010609060101010101" pitchFamily="49" charset="-122"/>
              <a:cs typeface="楷体" panose="02010609060101010101" pitchFamily="49" charset="-122"/>
              <a:sym typeface="+mn-ea"/>
            </a:endParaRPr>
          </a:p>
        </p:txBody>
      </p:sp>
      <p:grpSp>
        <p:nvGrpSpPr>
          <p:cNvPr id="76" name="组合 36"/>
          <p:cNvGrpSpPr/>
          <p:nvPr/>
        </p:nvGrpSpPr>
        <p:grpSpPr>
          <a:xfrm>
            <a:off x="450850" y="222250"/>
            <a:ext cx="719138" cy="720725"/>
            <a:chOff x="450633" y="228814"/>
            <a:chExt cx="720000" cy="720000"/>
          </a:xfrm>
        </p:grpSpPr>
        <p:sp>
          <p:nvSpPr>
            <p:cNvPr id="1048637" name="椭圆 8"/>
            <p:cNvSpPr>
              <a:spLocks noChangeAspect="1"/>
            </p:cNvSpPr>
            <p:nvPr>
              <p:custDataLst>
                <p:tags r:id="rId2"/>
              </p:custDataLst>
            </p:nvPr>
          </p:nvSpPr>
          <p:spPr>
            <a:xfrm>
              <a:off x="450633" y="228814"/>
              <a:ext cx="720000" cy="720000"/>
            </a:xfrm>
            <a:prstGeom prst="ellipse">
              <a:avLst/>
            </a:prstGeom>
            <a:gradFill flip="none" rotWithShape="1">
              <a:gsLst>
                <a:gs pos="0">
                  <a:srgbClr val="FFFFFF"/>
                </a:gs>
                <a:gs pos="100000">
                  <a:srgbClr val="FFFFFF">
                    <a:lumMod val="75000"/>
                  </a:srgbClr>
                </a:gs>
              </a:gsLst>
              <a:lin ang="13500000" scaled="1"/>
            </a:gradFill>
            <a:ln w="25400" cap="flat" cmpd="sng" algn="ctr">
              <a:gradFill flip="none" rotWithShape="1">
                <a:gsLst>
                  <a:gs pos="0">
                    <a:srgbClr val="FFFFFF"/>
                  </a:gs>
                  <a:gs pos="100000">
                    <a:srgbClr val="FFFFFF">
                      <a:lumMod val="65000"/>
                    </a:srgbClr>
                  </a:gs>
                </a:gsLst>
                <a:lin ang="2700000" scaled="1"/>
              </a:gradFill>
              <a:prstDash val="solid"/>
              <a:miter lim="800000"/>
            </a:ln>
            <a:effectLst>
              <a:outerShdw blurRad="152400" dist="101600" dir="2700000" algn="tl" rotWithShape="0">
                <a:prstClr val="black">
                  <a:alpha val="40000"/>
                </a:prstClr>
              </a:outerShdw>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pPr>
              <a:endParaRPr kumimoji="0" lang="zh-CN" altLang="en-US" sz="1400" b="0" i="0" u="none" strike="noStrike" kern="0" cap="none" spc="0" normalizeH="0" baseline="0" noProof="0">
                <a:ln>
                  <a:noFill/>
                </a:ln>
                <a:solidFill>
                  <a:prstClr val="white"/>
                </a:solidFill>
                <a:effectLst/>
                <a:uLnTx/>
                <a:uFillTx/>
              </a:endParaRPr>
            </a:p>
          </p:txBody>
        </p:sp>
        <p:sp>
          <p:nvSpPr>
            <p:cNvPr id="1048638" name="Freeform 5"/>
            <p:cNvSpPr>
              <a:spLocks noChangeAspect="1"/>
            </p:cNvSpPr>
            <p:nvPr>
              <p:custDataLst>
                <p:tags r:id="rId3"/>
              </p:custDataLst>
            </p:nvPr>
          </p:nvSpPr>
          <p:spPr bwMode="auto">
            <a:xfrm>
              <a:off x="608491" y="387951"/>
              <a:ext cx="404284" cy="401726"/>
            </a:xfrm>
            <a:custGeom>
              <a:avLst/>
              <a:gdLst>
                <a:gd name="T0" fmla="*/ 2343 w 2743"/>
                <a:gd name="T1" fmla="*/ 2527 h 2743"/>
                <a:gd name="T2" fmla="*/ 2343 w 2743"/>
                <a:gd name="T3" fmla="*/ 683 h 2743"/>
                <a:gd name="T4" fmla="*/ 283 w 2743"/>
                <a:gd name="T5" fmla="*/ 2743 h 2743"/>
                <a:gd name="T6" fmla="*/ 0 w 2743"/>
                <a:gd name="T7" fmla="*/ 2460 h 2743"/>
                <a:gd name="T8" fmla="*/ 2060 w 2743"/>
                <a:gd name="T9" fmla="*/ 400 h 2743"/>
                <a:gd name="T10" fmla="*/ 215 w 2743"/>
                <a:gd name="T11" fmla="*/ 400 h 2743"/>
                <a:gd name="T12" fmla="*/ 215 w 2743"/>
                <a:gd name="T13" fmla="*/ 0 h 2743"/>
                <a:gd name="T14" fmla="*/ 2543 w 2743"/>
                <a:gd name="T15" fmla="*/ 0 h 2743"/>
                <a:gd name="T16" fmla="*/ 2743 w 2743"/>
                <a:gd name="T17" fmla="*/ 0 h 2743"/>
                <a:gd name="T18" fmla="*/ 2743 w 2743"/>
                <a:gd name="T19" fmla="*/ 200 h 2743"/>
                <a:gd name="T20" fmla="*/ 2743 w 2743"/>
                <a:gd name="T21" fmla="*/ 2527 h 2743"/>
                <a:gd name="T22" fmla="*/ 2343 w 2743"/>
                <a:gd name="T23" fmla="*/ 2527 h 2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3" h="2743">
                  <a:moveTo>
                    <a:pt x="2343" y="2527"/>
                  </a:moveTo>
                  <a:lnTo>
                    <a:pt x="2343" y="683"/>
                  </a:lnTo>
                  <a:lnTo>
                    <a:pt x="283" y="2743"/>
                  </a:lnTo>
                  <a:lnTo>
                    <a:pt x="0" y="2460"/>
                  </a:lnTo>
                  <a:lnTo>
                    <a:pt x="2060" y="400"/>
                  </a:lnTo>
                  <a:lnTo>
                    <a:pt x="215" y="400"/>
                  </a:lnTo>
                  <a:lnTo>
                    <a:pt x="215" y="0"/>
                  </a:lnTo>
                  <a:lnTo>
                    <a:pt x="2543" y="0"/>
                  </a:lnTo>
                  <a:lnTo>
                    <a:pt x="2743" y="0"/>
                  </a:lnTo>
                  <a:lnTo>
                    <a:pt x="2743" y="200"/>
                  </a:lnTo>
                  <a:lnTo>
                    <a:pt x="2743" y="2527"/>
                  </a:lnTo>
                  <a:lnTo>
                    <a:pt x="2343" y="2527"/>
                  </a:lnTo>
                  <a:close/>
                </a:path>
              </a:pathLst>
            </a:custGeom>
            <a:solidFill>
              <a:srgbClr val="17406D"/>
            </a:solidFill>
            <a:ln>
              <a:noFill/>
            </a:ln>
          </p:spPr>
          <p:txBody>
            <a:bodyPr vert="horz" wrap="square" lIns="91440" tIns="45720" rIns="91440" bIns="45720" numCol="1" anchor="t" anchorCtr="0" compatLnSpc="1"/>
            <a:p>
              <a:pPr marL="0" marR="0" lvl="0" indent="0" defTabSz="914400" eaLnBrk="1" fontAlgn="auto" latinLnBrk="0" hangingPunct="1">
                <a:lnSpc>
                  <a:spcPct val="100000"/>
                </a:lnSpc>
                <a:spcBef>
                  <a:spcPts val="0"/>
                </a:spcBef>
                <a:spcAft>
                  <a:spcPts val="0"/>
                </a:spcAft>
                <a:buClrTx/>
                <a:buSzTx/>
                <a:buFontTx/>
                <a:buNone/>
              </a:pPr>
              <a:endParaRPr kumimoji="0" lang="zh-CN" altLang="en-US" sz="1800" b="0" i="0" u="none" strike="noStrike" kern="0" cap="none" spc="0" normalizeH="0" baseline="0" noProof="0">
                <a:ln>
                  <a:noFill/>
                </a:ln>
                <a:noFill/>
                <a:effectLst/>
                <a:uLnTx/>
                <a:uFillTx/>
              </a:endParaRPr>
            </a:p>
          </p:txBody>
        </p:sp>
      </p:grpSp>
      <p:sp>
        <p:nvSpPr>
          <p:cNvPr id="4" name="文本框 3"/>
          <p:cNvSpPr txBox="1"/>
          <p:nvPr/>
        </p:nvSpPr>
        <p:spPr>
          <a:xfrm>
            <a:off x="715010" y="1092835"/>
            <a:ext cx="11195685" cy="5607685"/>
          </a:xfrm>
          <a:prstGeom prst="rect">
            <a:avLst/>
          </a:prstGeom>
          <a:noFill/>
        </p:spPr>
        <p:txBody>
          <a:bodyPr wrap="square" rtlCol="0">
            <a:noAutofit/>
          </a:bodyPr>
          <a:p>
            <a:pPr marR="0" lvl="0" indent="457200" algn="just" fontAlgn="auto">
              <a:lnSpc>
                <a:spcPct val="150000"/>
              </a:lnSpc>
              <a:spcBef>
                <a:spcPts val="0"/>
              </a:spcBef>
              <a:spcAft>
                <a:spcPts val="0"/>
              </a:spcAft>
            </a:pPr>
            <a:r>
              <a:rPr lang="zh-CN" altLang="en-US" sz="1500" kern="100" dirty="0">
                <a:latin typeface="宋体" panose="02010600030101010101" pitchFamily="2" charset="-122"/>
                <a:ea typeface="宋体" panose="02010600030101010101" pitchFamily="2" charset="-122"/>
                <a:cs typeface="Times New Roman" panose="02020603050405020304" pitchFamily="18" charset="0"/>
                <a:sym typeface="+mn-ea"/>
              </a:rPr>
              <a:t>学生旷课，按实际授课时数计，上课迟到、早退2次，作旷课1学时计。学生未履行请假手续而不按时回校注册，或不按时参加学校教育教学活动，或在节假日期间擅自提前离校、推迟返校者均按旷课处理。</a:t>
            </a:r>
            <a:endParaRPr lang="zh-CN" altLang="en-US" sz="1500"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1500" kern="100" dirty="0">
                <a:latin typeface="宋体" panose="02010600030101010101" pitchFamily="2" charset="-122"/>
                <a:ea typeface="宋体" panose="02010600030101010101" pitchFamily="2" charset="-122"/>
                <a:cs typeface="Times New Roman" panose="02020603050405020304" pitchFamily="18" charset="0"/>
                <a:sym typeface="+mn-ea"/>
              </a:rPr>
              <a:t>学生未经请假离校连续两周不参加学校教育教学活动，予以退学处理或开除学籍处分。</a:t>
            </a:r>
            <a:endParaRPr lang="zh-CN" altLang="en-US" sz="1500"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1500" kern="100" dirty="0">
                <a:latin typeface="宋体" panose="02010600030101010101" pitchFamily="2" charset="-122"/>
                <a:ea typeface="宋体" panose="02010600030101010101" pitchFamily="2" charset="-122"/>
                <a:cs typeface="Times New Roman" panose="02020603050405020304" pitchFamily="18" charset="0"/>
                <a:sym typeface="+mn-ea"/>
              </a:rPr>
              <a:t>对于屡次旷课的学生，学院将对其批评教育，责令学生检讨，并进行如下处理：</a:t>
            </a:r>
            <a:endParaRPr lang="zh-CN" altLang="en-US" sz="1500"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sym typeface="+mn-ea"/>
              </a:rPr>
              <a:t>① 一学期内旷课2学时以上，取消其本学期参评校内奖励和奖学金的资格；</a:t>
            </a:r>
            <a:endPar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sym typeface="+mn-ea"/>
              </a:rPr>
              <a:t>② 一学期内旷课达到4学时，班主任进行谈话教育；</a:t>
            </a:r>
            <a:endPar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sym typeface="+mn-ea"/>
              </a:rPr>
              <a:t>③ 一学期内旷课达到8学时，班主任进行谈话教育、将旷课情况告知学生家长；</a:t>
            </a:r>
            <a:endPar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sym typeface="+mn-ea"/>
              </a:rPr>
              <a:t>④ 学生旷课1学时扣除综合素质积分1分（思想政治分），以此类推；</a:t>
            </a:r>
            <a:endPar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sym typeface="+mn-ea"/>
              </a:rPr>
              <a:t>⑤ 学生修读某门课程时旷课累计超过该课程三分之一教学时数，取消该课程的考核资格。</a:t>
            </a:r>
            <a:endPar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sym typeface="+mn-ea"/>
            </a:endParaRPr>
          </a:p>
          <a:p>
            <a:pPr marR="0" lvl="0" indent="457200" algn="just" fontAlgn="auto">
              <a:lnSpc>
                <a:spcPct val="150000"/>
              </a:lnSpc>
              <a:spcBef>
                <a:spcPts val="0"/>
              </a:spcBef>
              <a:spcAft>
                <a:spcPts val="0"/>
              </a:spcAft>
            </a:pPr>
            <a:r>
              <a:rPr lang="zh-CN" altLang="en-US" sz="1500" kern="100" dirty="0">
                <a:latin typeface="宋体" panose="02010600030101010101" pitchFamily="2" charset="-122"/>
                <a:ea typeface="宋体" panose="02010600030101010101" pitchFamily="2" charset="-122"/>
                <a:cs typeface="Times New Roman" panose="02020603050405020304" pitchFamily="18" charset="0"/>
                <a:sym typeface="+mn-ea"/>
              </a:rPr>
              <a:t>学生旷课达到一定学时数，学院将上报学校，给予相应纪律处分，依照《广东科学技术职业学院学生违纪处分及解除处分的规定》执行。</a:t>
            </a:r>
            <a:endParaRPr lang="zh-CN" altLang="en-US" sz="1500" kern="100" dirty="0">
              <a:latin typeface="宋体" panose="02010600030101010101" pitchFamily="2" charset="-122"/>
              <a:ea typeface="宋体" panose="02010600030101010101" pitchFamily="2" charset="-122"/>
              <a:cs typeface="Times New Roman" panose="02020603050405020304" pitchFamily="18" charset="0"/>
              <a:sym typeface="+mn-ea"/>
            </a:endParaRPr>
          </a:p>
          <a:p>
            <a:pPr marR="0" lvl="0" indent="457200" algn="just" fontAlgn="auto">
              <a:lnSpc>
                <a:spcPct val="150000"/>
              </a:lnSpc>
              <a:spcBef>
                <a:spcPts val="0"/>
              </a:spcBef>
              <a:spcAft>
                <a:spcPts val="0"/>
              </a:spcAft>
            </a:pPr>
            <a:r>
              <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sym typeface="+mn-ea"/>
              </a:rPr>
              <a:t>① 10-19学时，给予警告处分；</a:t>
            </a:r>
            <a:endPar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sym typeface="+mn-ea"/>
              </a:rPr>
              <a:t>② 20-29学时，给予严重警告处分；</a:t>
            </a:r>
            <a:endPar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sym typeface="+mn-ea"/>
              </a:rPr>
              <a:t>③ 30-39学时，给予记过处分；</a:t>
            </a:r>
            <a:endPar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sym typeface="+mn-ea"/>
              </a:rPr>
              <a:t>④ 40-49学时，给予留校察看处分；</a:t>
            </a:r>
            <a:endPar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r>
              <a:rPr lang="zh-CN" altLang="en-US" sz="1500" b="1" kern="100" dirty="0">
                <a:solidFill>
                  <a:srgbClr val="FF0000"/>
                </a:solidFill>
                <a:latin typeface="宋体" panose="02010600030101010101" pitchFamily="2" charset="-122"/>
                <a:ea typeface="宋体" panose="02010600030101010101" pitchFamily="2" charset="-122"/>
                <a:cs typeface="Times New Roman" panose="02020603050405020304" pitchFamily="18" charset="0"/>
                <a:sym typeface="+mn-ea"/>
              </a:rPr>
              <a:t>⑤ 50学时（含50学时）以上，给予退学处理或开除学籍处分。</a:t>
            </a:r>
            <a:endParaRPr lang="zh-CN" altLang="en-US" sz="1500" b="1" kern="100" dirty="0">
              <a:latin typeface="宋体" panose="02010600030101010101" pitchFamily="2" charset="-122"/>
              <a:ea typeface="宋体" panose="02010600030101010101" pitchFamily="2" charset="-122"/>
              <a:cs typeface="Times New Roman" panose="02020603050405020304" pitchFamily="18" charset="0"/>
            </a:endParaRPr>
          </a:p>
          <a:p>
            <a:pPr marR="0" lvl="0" indent="457200" algn="just" fontAlgn="auto">
              <a:lnSpc>
                <a:spcPct val="150000"/>
              </a:lnSpc>
              <a:spcBef>
                <a:spcPts val="0"/>
              </a:spcBef>
              <a:spcAft>
                <a:spcPts val="0"/>
              </a:spcAft>
            </a:pPr>
            <a:endParaRPr lang="zh-CN" altLang="en-US" sz="1500" b="1" kern="100" dirty="0">
              <a:latin typeface="宋体" panose="02010600030101010101" pitchFamily="2" charset="-122"/>
              <a:ea typeface="宋体" panose="02010600030101010101" pitchFamily="2" charset="-122"/>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5200650"/>
            <a:ext cx="12192000" cy="1619250"/>
          </a:xfrm>
          <a:prstGeom prst="rect">
            <a:avLst/>
          </a:prstGeom>
        </p:spPr>
      </p:pic>
      <p:sp>
        <p:nvSpPr>
          <p:cNvPr id="7" name="矩形 6"/>
          <p:cNvSpPr/>
          <p:nvPr/>
        </p:nvSpPr>
        <p:spPr>
          <a:xfrm>
            <a:off x="0" y="0"/>
            <a:ext cx="12192000" cy="6858000"/>
          </a:xfrm>
          <a:prstGeom prst="rect">
            <a:avLst/>
          </a:prstGeom>
          <a:noFill/>
          <a:ln w="38100">
            <a:solidFill>
              <a:srgbClr val="3E5E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0" y="0"/>
            <a:ext cx="2031325" cy="646331"/>
          </a:xfrm>
          <a:prstGeom prst="rect">
            <a:avLst/>
          </a:prstGeom>
          <a:noFill/>
        </p:spPr>
        <p:txBody>
          <a:bodyPr wrap="none" rtlCol="0">
            <a:spAutoFit/>
          </a:bodyPr>
          <a:lstStyle/>
          <a:p>
            <a:r>
              <a:rPr lang="zh-CN" altLang="en-US" sz="3600" dirty="0">
                <a:solidFill>
                  <a:srgbClr val="3E5EA6"/>
                </a:solidFill>
                <a:latin typeface="黑体" panose="02010609060101010101" charset="-122"/>
                <a:ea typeface="黑体" panose="02010609060101010101" charset="-122"/>
              </a:rPr>
              <a:t>旷课处罚</a:t>
            </a:r>
            <a:endParaRPr lang="zh-CN" altLang="en-US" sz="3600" dirty="0">
              <a:solidFill>
                <a:srgbClr val="3E5EA6"/>
              </a:solidFill>
              <a:latin typeface="黑体" panose="02010609060101010101" charset="-122"/>
              <a:ea typeface="黑体" panose="02010609060101010101" charset="-122"/>
            </a:endParaRPr>
          </a:p>
        </p:txBody>
      </p:sp>
      <p:sp>
        <p:nvSpPr>
          <p:cNvPr id="51" name="矩形 50"/>
          <p:cNvSpPr/>
          <p:nvPr/>
        </p:nvSpPr>
        <p:spPr>
          <a:xfrm>
            <a:off x="3489258" y="147755"/>
            <a:ext cx="8261641" cy="706755"/>
          </a:xfrm>
          <a:prstGeom prst="rect">
            <a:avLst/>
          </a:prstGeom>
        </p:spPr>
        <p:txBody>
          <a:bodyPr wrap="square">
            <a:spAutoFit/>
          </a:bodyPr>
          <a:lstStyle/>
          <a:p>
            <a:r>
              <a:rPr lang="zh-CN" altLang="zh-CN" sz="2000" dirty="0">
                <a:solidFill>
                  <a:srgbClr val="3E5EA6"/>
                </a:solidFill>
                <a:latin typeface="黑体" panose="02010609060101010101" charset="-122"/>
                <a:ea typeface="黑体" panose="02010609060101010101" charset="-122"/>
              </a:rPr>
              <a:t>不能按时参加教育教学计划规定的活动，无正当理由或未经批准，在一学期内累计达到或超过</a:t>
            </a:r>
            <a:r>
              <a:rPr lang="en-US" altLang="zh-CN" sz="2000" dirty="0">
                <a:solidFill>
                  <a:srgbClr val="3E5EA6"/>
                </a:solidFill>
                <a:latin typeface="黑体" panose="02010609060101010101" charset="-122"/>
                <a:ea typeface="黑体" panose="02010609060101010101" charset="-122"/>
              </a:rPr>
              <a:t>10</a:t>
            </a:r>
            <a:r>
              <a:rPr lang="zh-CN" altLang="zh-CN" sz="2000" dirty="0">
                <a:solidFill>
                  <a:srgbClr val="3E5EA6"/>
                </a:solidFill>
                <a:latin typeface="黑体" panose="02010609060101010101" charset="-122"/>
                <a:ea typeface="黑体" panose="02010609060101010101" charset="-122"/>
              </a:rPr>
              <a:t>学时者，按照以下情形分别给予纪律处分：</a:t>
            </a:r>
            <a:endParaRPr lang="zh-CN" altLang="en-US" sz="2000" dirty="0">
              <a:solidFill>
                <a:srgbClr val="3E5EA6"/>
              </a:solidFill>
              <a:latin typeface="黑体" panose="02010609060101010101" charset="-122"/>
              <a:ea typeface="黑体" panose="02010609060101010101"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3333749" y="2757487"/>
            <a:ext cx="5524502" cy="3452813"/>
          </a:xfrm>
          <a:prstGeom prst="rect">
            <a:avLst/>
          </a:prstGeom>
        </p:spPr>
      </p:pic>
      <p:sp>
        <p:nvSpPr>
          <p:cNvPr id="52" name="矩形 51"/>
          <p:cNvSpPr/>
          <p:nvPr/>
        </p:nvSpPr>
        <p:spPr>
          <a:xfrm>
            <a:off x="3959225" y="1282700"/>
            <a:ext cx="4503420" cy="1014730"/>
          </a:xfrm>
          <a:prstGeom prst="rect">
            <a:avLst/>
          </a:prstGeom>
        </p:spPr>
        <p:txBody>
          <a:bodyPr wrap="square">
            <a:spAutoFit/>
          </a:bodyPr>
          <a:lstStyle/>
          <a:p>
            <a:r>
              <a:rPr lang="zh-CN" altLang="zh-CN" sz="2000" dirty="0">
                <a:solidFill>
                  <a:srgbClr val="FF0000"/>
                </a:solidFill>
                <a:latin typeface="黑体" panose="02010609060101010101" charset="-122"/>
                <a:ea typeface="黑体" panose="02010609060101010101" charset="-122"/>
              </a:rPr>
              <a:t>旷课</a:t>
            </a:r>
            <a:r>
              <a:rPr lang="en-US" altLang="zh-CN" sz="2000" dirty="0">
                <a:solidFill>
                  <a:srgbClr val="FF0000"/>
                </a:solidFill>
                <a:latin typeface="黑体" panose="02010609060101010101" charset="-122"/>
                <a:ea typeface="黑体" panose="02010609060101010101" charset="-122"/>
              </a:rPr>
              <a:t>50</a:t>
            </a:r>
            <a:r>
              <a:rPr lang="zh-CN" altLang="zh-CN" sz="2000" dirty="0">
                <a:solidFill>
                  <a:srgbClr val="FF0000"/>
                </a:solidFill>
                <a:latin typeface="黑体" panose="02010609060101010101" charset="-122"/>
                <a:ea typeface="黑体" panose="02010609060101010101" charset="-122"/>
              </a:rPr>
              <a:t>学时（含</a:t>
            </a:r>
            <a:r>
              <a:rPr lang="en-US" altLang="zh-CN" sz="2000" dirty="0">
                <a:solidFill>
                  <a:srgbClr val="FF0000"/>
                </a:solidFill>
                <a:latin typeface="黑体" panose="02010609060101010101" charset="-122"/>
                <a:ea typeface="黑体" panose="02010609060101010101" charset="-122"/>
              </a:rPr>
              <a:t>50</a:t>
            </a:r>
            <a:r>
              <a:rPr lang="zh-CN" altLang="zh-CN" sz="2000" dirty="0">
                <a:solidFill>
                  <a:srgbClr val="FF0000"/>
                </a:solidFill>
                <a:latin typeface="黑体" panose="02010609060101010101" charset="-122"/>
                <a:ea typeface="黑体" panose="02010609060101010101" charset="-122"/>
              </a:rPr>
              <a:t>学时）以上的，或未请假离校连续两周未参加学校规定的教学活动者，给予责令退学或开除处分。</a:t>
            </a:r>
            <a:endParaRPr lang="zh-CN" altLang="zh-CN" sz="2000" dirty="0">
              <a:solidFill>
                <a:srgbClr val="FF0000"/>
              </a:solidFill>
              <a:latin typeface="黑体" panose="02010609060101010101" charset="-122"/>
              <a:ea typeface="黑体" panose="02010609060101010101" charset="-122"/>
            </a:endParaRPr>
          </a:p>
        </p:txBody>
      </p:sp>
      <p:sp>
        <p:nvSpPr>
          <p:cNvPr id="53" name="矩形 52"/>
          <p:cNvSpPr/>
          <p:nvPr/>
        </p:nvSpPr>
        <p:spPr>
          <a:xfrm>
            <a:off x="262057" y="2738824"/>
            <a:ext cx="3999315" cy="460375"/>
          </a:xfrm>
          <a:prstGeom prst="rect">
            <a:avLst/>
          </a:prstGeom>
        </p:spPr>
        <p:txBody>
          <a:bodyPr wrap="square">
            <a:spAutoFit/>
          </a:bodyPr>
          <a:lstStyle/>
          <a:p>
            <a:r>
              <a:rPr lang="zh-CN" altLang="zh-CN" sz="2000" dirty="0">
                <a:solidFill>
                  <a:srgbClr val="3E5EA6"/>
                </a:solidFill>
                <a:latin typeface="黑体" panose="02010609060101010101" charset="-122"/>
                <a:ea typeface="黑体" panose="02010609060101010101" charset="-122"/>
              </a:rPr>
              <a:t>旷课</a:t>
            </a:r>
            <a:r>
              <a:rPr lang="en-US" altLang="zh-CN" sz="2000" dirty="0">
                <a:solidFill>
                  <a:srgbClr val="3E5EA6"/>
                </a:solidFill>
                <a:latin typeface="黑体" panose="02010609060101010101" charset="-122"/>
                <a:ea typeface="黑体" panose="02010609060101010101" charset="-122"/>
              </a:rPr>
              <a:t>10-19</a:t>
            </a:r>
            <a:r>
              <a:rPr lang="zh-CN" altLang="zh-CN" sz="2000" dirty="0">
                <a:solidFill>
                  <a:srgbClr val="3E5EA6"/>
                </a:solidFill>
                <a:latin typeface="黑体" panose="02010609060101010101" charset="-122"/>
                <a:ea typeface="黑体" panose="02010609060101010101" charset="-122"/>
              </a:rPr>
              <a:t>学时，给予</a:t>
            </a:r>
            <a:r>
              <a:rPr lang="zh-CN" altLang="zh-CN" sz="2400" dirty="0">
                <a:solidFill>
                  <a:srgbClr val="FF0000"/>
                </a:solidFill>
                <a:latin typeface="黑体" panose="02010609060101010101" charset="-122"/>
                <a:ea typeface="黑体" panose="02010609060101010101" charset="-122"/>
              </a:rPr>
              <a:t>警告处分</a:t>
            </a:r>
            <a:endParaRPr lang="zh-CN" altLang="zh-CN" sz="2000" dirty="0">
              <a:solidFill>
                <a:srgbClr val="3E5EA6"/>
              </a:solidFill>
              <a:latin typeface="黑体" panose="02010609060101010101" charset="-122"/>
              <a:ea typeface="黑体" panose="02010609060101010101" charset="-122"/>
            </a:endParaRPr>
          </a:p>
        </p:txBody>
      </p:sp>
      <p:sp>
        <p:nvSpPr>
          <p:cNvPr id="54" name="矩形 53"/>
          <p:cNvSpPr/>
          <p:nvPr/>
        </p:nvSpPr>
        <p:spPr>
          <a:xfrm>
            <a:off x="262255" y="4437380"/>
            <a:ext cx="4589780" cy="460375"/>
          </a:xfrm>
          <a:prstGeom prst="rect">
            <a:avLst/>
          </a:prstGeom>
        </p:spPr>
        <p:txBody>
          <a:bodyPr wrap="square">
            <a:spAutoFit/>
          </a:bodyPr>
          <a:lstStyle/>
          <a:p>
            <a:r>
              <a:rPr lang="zh-CN" altLang="zh-CN" sz="2000" dirty="0">
                <a:solidFill>
                  <a:srgbClr val="3E5EA6"/>
                </a:solidFill>
                <a:latin typeface="黑体" panose="02010609060101010101" charset="-122"/>
                <a:ea typeface="黑体" panose="02010609060101010101" charset="-122"/>
              </a:rPr>
              <a:t>旷课</a:t>
            </a:r>
            <a:r>
              <a:rPr lang="en-US" altLang="zh-CN" sz="2000" dirty="0">
                <a:solidFill>
                  <a:srgbClr val="3E5EA6"/>
                </a:solidFill>
                <a:latin typeface="黑体" panose="02010609060101010101" charset="-122"/>
                <a:ea typeface="黑体" panose="02010609060101010101" charset="-122"/>
              </a:rPr>
              <a:t>20-29</a:t>
            </a:r>
            <a:r>
              <a:rPr lang="zh-CN" altLang="zh-CN" sz="2000" dirty="0">
                <a:solidFill>
                  <a:srgbClr val="3E5EA6"/>
                </a:solidFill>
                <a:latin typeface="黑体" panose="02010609060101010101" charset="-122"/>
                <a:ea typeface="黑体" panose="02010609060101010101" charset="-122"/>
              </a:rPr>
              <a:t>学时，给予</a:t>
            </a:r>
            <a:r>
              <a:rPr lang="zh-CN" altLang="zh-CN" sz="2400" dirty="0">
                <a:solidFill>
                  <a:srgbClr val="FF0000"/>
                </a:solidFill>
                <a:latin typeface="黑体" panose="02010609060101010101" charset="-122"/>
                <a:ea typeface="黑体" panose="02010609060101010101" charset="-122"/>
              </a:rPr>
              <a:t>严重警告处分</a:t>
            </a:r>
            <a:endParaRPr lang="zh-CN" altLang="zh-CN" sz="2400" dirty="0">
              <a:solidFill>
                <a:srgbClr val="FF0000"/>
              </a:solidFill>
              <a:latin typeface="黑体" panose="02010609060101010101" charset="-122"/>
              <a:ea typeface="黑体" panose="02010609060101010101" charset="-122"/>
            </a:endParaRPr>
          </a:p>
        </p:txBody>
      </p:sp>
      <p:sp>
        <p:nvSpPr>
          <p:cNvPr id="55" name="矩形 54"/>
          <p:cNvSpPr/>
          <p:nvPr/>
        </p:nvSpPr>
        <p:spPr>
          <a:xfrm>
            <a:off x="7595121" y="2805112"/>
            <a:ext cx="3999315" cy="460375"/>
          </a:xfrm>
          <a:prstGeom prst="rect">
            <a:avLst/>
          </a:prstGeom>
        </p:spPr>
        <p:txBody>
          <a:bodyPr wrap="square">
            <a:spAutoFit/>
          </a:bodyPr>
          <a:lstStyle/>
          <a:p>
            <a:r>
              <a:rPr lang="zh-CN" altLang="zh-CN" sz="2000" dirty="0">
                <a:solidFill>
                  <a:srgbClr val="3E5EA6"/>
                </a:solidFill>
                <a:latin typeface="黑体" panose="02010609060101010101" charset="-122"/>
                <a:ea typeface="黑体" panose="02010609060101010101" charset="-122"/>
              </a:rPr>
              <a:t>旷课</a:t>
            </a:r>
            <a:r>
              <a:rPr lang="en-US" altLang="zh-CN" sz="2000" dirty="0">
                <a:solidFill>
                  <a:srgbClr val="3E5EA6"/>
                </a:solidFill>
                <a:latin typeface="黑体" panose="02010609060101010101" charset="-122"/>
                <a:ea typeface="黑体" panose="02010609060101010101" charset="-122"/>
              </a:rPr>
              <a:t>30-39</a:t>
            </a:r>
            <a:r>
              <a:rPr lang="zh-CN" altLang="zh-CN" sz="2000" dirty="0">
                <a:solidFill>
                  <a:srgbClr val="3E5EA6"/>
                </a:solidFill>
                <a:latin typeface="黑体" panose="02010609060101010101" charset="-122"/>
                <a:ea typeface="黑体" panose="02010609060101010101" charset="-122"/>
              </a:rPr>
              <a:t>学时，给予</a:t>
            </a:r>
            <a:r>
              <a:rPr lang="zh-CN" altLang="zh-CN" sz="2400" dirty="0">
                <a:solidFill>
                  <a:srgbClr val="FF0000"/>
                </a:solidFill>
                <a:latin typeface="黑体" panose="02010609060101010101" charset="-122"/>
                <a:ea typeface="黑体" panose="02010609060101010101" charset="-122"/>
              </a:rPr>
              <a:t>记过处分</a:t>
            </a:r>
            <a:endParaRPr lang="zh-CN" altLang="zh-CN" sz="2400" dirty="0">
              <a:solidFill>
                <a:srgbClr val="FF0000"/>
              </a:solidFill>
              <a:latin typeface="黑体" panose="02010609060101010101" charset="-122"/>
              <a:ea typeface="黑体" panose="02010609060101010101" charset="-122"/>
            </a:endParaRPr>
          </a:p>
        </p:txBody>
      </p:sp>
      <p:sp>
        <p:nvSpPr>
          <p:cNvPr id="56" name="矩形 55"/>
          <p:cNvSpPr/>
          <p:nvPr/>
        </p:nvSpPr>
        <p:spPr>
          <a:xfrm>
            <a:off x="7595235" y="4469765"/>
            <a:ext cx="4483100" cy="460375"/>
          </a:xfrm>
          <a:prstGeom prst="rect">
            <a:avLst/>
          </a:prstGeom>
        </p:spPr>
        <p:txBody>
          <a:bodyPr wrap="square">
            <a:spAutoFit/>
          </a:bodyPr>
          <a:lstStyle/>
          <a:p>
            <a:r>
              <a:rPr lang="zh-CN" altLang="zh-CN" sz="2000" dirty="0">
                <a:solidFill>
                  <a:srgbClr val="3E5EA6"/>
                </a:solidFill>
                <a:latin typeface="黑体" panose="02010609060101010101" charset="-122"/>
                <a:ea typeface="黑体" panose="02010609060101010101" charset="-122"/>
              </a:rPr>
              <a:t>旷课</a:t>
            </a:r>
            <a:r>
              <a:rPr lang="en-US" altLang="zh-CN" sz="2000" dirty="0">
                <a:solidFill>
                  <a:srgbClr val="3E5EA6"/>
                </a:solidFill>
                <a:latin typeface="黑体" panose="02010609060101010101" charset="-122"/>
                <a:ea typeface="黑体" panose="02010609060101010101" charset="-122"/>
              </a:rPr>
              <a:t>40-49</a:t>
            </a:r>
            <a:r>
              <a:rPr lang="zh-CN" altLang="zh-CN" sz="2000" dirty="0">
                <a:solidFill>
                  <a:srgbClr val="3E5EA6"/>
                </a:solidFill>
                <a:latin typeface="黑体" panose="02010609060101010101" charset="-122"/>
                <a:ea typeface="黑体" panose="02010609060101010101" charset="-122"/>
              </a:rPr>
              <a:t>学时，给予</a:t>
            </a:r>
            <a:r>
              <a:rPr lang="zh-CN" altLang="zh-CN" sz="2400" dirty="0">
                <a:solidFill>
                  <a:srgbClr val="FF0000"/>
                </a:solidFill>
                <a:latin typeface="黑体" panose="02010609060101010101" charset="-122"/>
                <a:ea typeface="黑体" panose="02010609060101010101" charset="-122"/>
              </a:rPr>
              <a:t>留校察看处分</a:t>
            </a:r>
            <a:endParaRPr lang="zh-CN" altLang="zh-CN" sz="2400" dirty="0">
              <a:solidFill>
                <a:srgbClr val="FF0000"/>
              </a:solidFill>
              <a:latin typeface="黑体" panose="02010609060101010101" charset="-122"/>
              <a:ea typeface="黑体" panose="02010609060101010101" charset="-122"/>
            </a:endParaRPr>
          </a:p>
        </p:txBody>
      </p:sp>
    </p:spTree>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fade">
                                      <p:cBhvr>
                                        <p:cTn id="15" dur="500"/>
                                        <p:tgtEl>
                                          <p:spTgt spid="5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500"/>
                                        <p:tgtEl>
                                          <p:spTgt spid="5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fade">
                                      <p:cBhvr>
                                        <p:cTn id="27" dur="500"/>
                                        <p:tgtEl>
                                          <p:spTgt spid="56"/>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fade">
                                      <p:cBhvr>
                                        <p:cTn id="31" dur="500"/>
                                        <p:tgtEl>
                                          <p:spTgt spid="5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fade">
                                      <p:cBhvr>
                                        <p:cTn id="3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55" grpId="0"/>
      <p:bldP spid="56" grpId="0"/>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7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7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7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7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78.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3*i*1"/>
  <p:tag name="KSO_WM_UNIT_BK_DARK_LIGHT" val="1"/>
  <p:tag name="KSO_WM_UNIT_LAYERLEVEL" val="1"/>
  <p:tag name="KSO_WM_TAG_VERSION" val="1.0"/>
  <p:tag name="KSO_WM_BEAUTIFY_FLAG" val="#wm#"/>
</p:tagLst>
</file>

<file path=ppt/tags/tag7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80.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81.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82.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83.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8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4*i*1"/>
  <p:tag name="KSO_WM_UNIT_BK_DARK_LIGHT" val="1"/>
  <p:tag name="KSO_WM_UNIT_LAYERLEVEL" val="1"/>
  <p:tag name="KSO_WM_TAG_VERSION" val="1.0"/>
  <p:tag name="KSO_WM_BEAUTIFY_FLAG" val="#wm#"/>
</p:tagLst>
</file>

<file path=ppt/tags/tag85.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86.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87.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8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89.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90.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91.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SUBTYPE" val="h"/>
  <p:tag name="KSO_WM_UNIT_TYPE" val="i"/>
  <p:tag name="KSO_WM_UNIT_INDEX" val="1"/>
  <p:tag name="KSO_WM_UNIT_BK_DARK_LIGHT" val="1"/>
</p:tagLst>
</file>

<file path=ppt/tags/tag9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9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94.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95.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96.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97.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98.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6*i*1"/>
  <p:tag name="KSO_WM_UNIT_BK_DARK_LIGHT" val="1"/>
  <p:tag name="KSO_WM_UNIT_LAYERLEVEL" val="1"/>
  <p:tag name="KSO_WM_TAG_VERSION" val="1.0"/>
  <p:tag name="KSO_WM_BEAUTIFY_FLAG" val="#wm#"/>
</p:tagLst>
</file>

<file path=ppt/tags/tag99.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00.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01.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02.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03.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04.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05.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06.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7*i*1"/>
  <p:tag name="KSO_WM_UNIT_BK_DARK_LIGHT" val="1"/>
  <p:tag name="KSO_WM_UNIT_LAYERLEVEL" val="1"/>
  <p:tag name="KSO_WM_TAG_VERSION" val="1.0"/>
  <p:tag name="KSO_WM_BEAUTIFY_FLAG" val="#wm#"/>
</p:tagLst>
</file>

<file path=ppt/tags/tag107.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08.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09.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10.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1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12.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13.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1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15.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8*i*1"/>
  <p:tag name="KSO_WM_UNIT_BK_DARK_LIGHT" val="1"/>
  <p:tag name="KSO_WM_UNIT_LAYERLEVEL" val="1"/>
  <p:tag name="KSO_WM_TAG_VERSION" val="1.0"/>
  <p:tag name="KSO_WM_BEAUTIFY_FLAG" val="#wm#"/>
</p:tagLst>
</file>

<file path=ppt/tags/tag116.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17.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18.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19.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20.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21.xml><?xml version="1.0" encoding="utf-8"?>
<p:tagLst xmlns:p="http://schemas.openxmlformats.org/presentationml/2006/main">
  <p:tag name="KSO_WM_UNIT_SUBTYPE" val="v"/>
  <p:tag name="KSO_WM_TEMPLATE_CATEGORY" val="chip"/>
  <p:tag name="KSO_WM_TEMPLATE_INDEX" val="20224728"/>
  <p:tag name="KSO_WM_UNIT_TYPE" val="i"/>
  <p:tag name="KSO_WM_UNIT_INDEX" val="1"/>
  <p:tag name="KSO_WM_UNIT_ID" val="chip20224728_8*i*1"/>
  <p:tag name="KSO_WM_BEAUTIFY_FLAG" val="#wm#"/>
  <p:tag name="KSO_WM_TAG_VERSION" val="1.0"/>
  <p:tag name="KSO_WM_CHIP_GROUPID" val="62e1e9e87ec3138b1bb7a4cf"/>
  <p:tag name="KSO_WM_CHIP_XID" val="62e1e9fc7ec3138b1bb7a7f5"/>
  <p:tag name="KSO_WM_UNIT_DEC_AREA_ID" val="d076e6b6086a4a6ebd2b122bc89a78fc"/>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b5fefc6280f348a496dbf57df7b81540"/>
</p:tagLst>
</file>

<file path=ppt/tags/tag122.xml><?xml version="1.0" encoding="utf-8"?>
<p:tagLst xmlns:p="http://schemas.openxmlformats.org/presentationml/2006/main">
  <p:tag name="KSO_WM_UNIT_SUBTYPE" val="t"/>
  <p:tag name="KSO_WM_TEMPLATE_CATEGORY" val="chip"/>
  <p:tag name="KSO_WM_TEMPLATE_INDEX" val="20224728"/>
  <p:tag name="KSO_WM_UNIT_TYPE" val="i"/>
  <p:tag name="KSO_WM_UNIT_INDEX" val="1"/>
  <p:tag name="KSO_WM_UNIT_ID" val="chip20224728_10*i*1"/>
  <p:tag name="KSO_WM_BEAUTIFY_FLAG" val="#wm#"/>
  <p:tag name="KSO_WM_TAG_VERSION" val="1.0"/>
  <p:tag name="KSO_WM_CHIP_GROUPID" val="62e1e9e87ec3138b1bb7a4cf"/>
  <p:tag name="KSO_WM_CHIP_XID" val="62e1e9fc7ec3138b1bb7a7f4"/>
  <p:tag name="KSO_WM_UNIT_DEC_AREA_ID" val="742ca34450ca4f209e6bfda0b3bcb94e"/>
  <p:tag name="KSO_WM_CHIP_FILLAREA_FILL_RULE" val="{&quot;fill_align&quot;:&quot;lb&quot;,&quot;fill_effect&quot;:[],&quot;fill_mode&quot;:&quot;adaptive&quot;,&quot;sacle_strategy&quot;:&quot;stretch&quot;}"/>
  <p:tag name="KSO_WM_UNIT_DEC_SUPPORTCHANGEPIC" val="0"/>
  <p:tag name="KSO_WM_UNIT_DEC_CHANGEPICRESERVED" val="1"/>
  <p:tag name="KSO_WM_ASSEMBLE_CHIP_INDEX" val="3a0a9a0caeff4d44b088908b2950c15e"/>
</p:tagLst>
</file>

<file path=ppt/tags/tag123.xml><?xml version="1.0" encoding="utf-8"?>
<p:tagLst xmlns:p="http://schemas.openxmlformats.org/presentationml/2006/main">
  <p:tag name="KSO_WM_UNIT_SUBTYPE" val="t"/>
  <p:tag name="KSO_WM_TEMPLATE_CATEGORY" val="chip"/>
  <p:tag name="KSO_WM_TEMPLATE_INDEX" val="20224728"/>
  <p:tag name="KSO_WM_UNIT_TYPE" val="i"/>
  <p:tag name="KSO_WM_UNIT_INDEX" val="1"/>
  <p:tag name="KSO_WM_UNIT_ID" val="chip20224728_9*i*1"/>
  <p:tag name="KSO_WM_BEAUTIFY_FLAG" val="#wm#"/>
  <p:tag name="KSO_WM_TAG_VERSION" val="1.0"/>
  <p:tag name="KSO_WM_CHIP_GROUPID" val="62e1e9e87ec3138b1bb7a4cf"/>
  <p:tag name="KSO_WM_CHIP_XID" val="62e1e9fc7ec3138b1bb7a7f3"/>
  <p:tag name="KSO_WM_UNIT_DEC_AREA_ID" val="f9fae23fdb814468be2f2da44f419d98"/>
  <p:tag name="KSO_WM_CHIP_FILLAREA_FILL_RULE" val="{&quot;fill_align&quot;:&quot;rt&quot;,&quot;fill_effect&quot;:[],&quot;fill_mode&quot;:&quot;adaptive&quot;,&quot;sacle_strategy&quot;:&quot;stretch&quot;}"/>
  <p:tag name="KSO_WM_UNIT_DEC_SUPPORTCHANGEPIC" val="0"/>
  <p:tag name="KSO_WM_UNIT_DEC_CHANGEPICRESERVED" val="1"/>
  <p:tag name="KSO_WM_ASSEMBLE_CHIP_INDEX" val="ff49b0ef6751492f87d7726b0e674365"/>
</p:tagLst>
</file>

<file path=ppt/tags/tag12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18906"/>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18906"/>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3.xml><?xml version="1.0" encoding="utf-8"?>
<p:tagLst xmlns:p="http://schemas.openxmlformats.org/presentationml/2006/main">
  <p:tag name="KSO_WM_TEMPLATE_THUMBS_INDEX" val="1、4、6、8、11、13、16、18"/>
  <p:tag name="KSO_WM_TEMPLATE_SUBCATEGORY" val="0"/>
  <p:tag name="KSO_WM_TEMPLATE_COLOR_TYPE" val="0"/>
  <p:tag name="KSO_WM_TAG_VERSION" val="1.0"/>
  <p:tag name="KSO_WM_BEAUTIFY_FLAG" val="#wm#"/>
  <p:tag name="KSO_WM_TEMPLATE_CATEGORY" val="custom"/>
  <p:tag name="KSO_WM_TEMPLATE_INDEX" val="20218906"/>
  <p:tag name="KSO_WM_TEMPLATE_MASTER_TYPE" val="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18906_1*i*1"/>
  <p:tag name="KSO_WM_TEMPLATE_CATEGORY" val="custom"/>
  <p:tag name="KSO_WM_TEMPLATE_INDEX" val="20218906"/>
  <p:tag name="KSO_WM_UNIT_LAYERLEVEL" val="1"/>
  <p:tag name="KSO_WM_TAG_VERSION" val="1.0"/>
  <p:tag name="KSO_WM_BEAUTIFY_FLAG" val="#wm#"/>
  <p:tag name="KSO_WM_UNIT_TEXT_FILL_FORE_SCHEMECOLOR_INDEX_BRIGHTNESS" val="0"/>
  <p:tag name="KSO_WM_UNIT_TEXT_FILL_FORE_SCHEMECOLOR_INDEX" val="5"/>
  <p:tag name="KSO_WM_UNIT_TEXT_FILL_TYPE" val="1"/>
</p:tagLst>
</file>

<file path=ppt/tags/tag135.xml><?xml version="1.0" encoding="utf-8"?>
<p:tagLst xmlns:p="http://schemas.openxmlformats.org/presentationml/2006/main">
  <p:tag name="KSO_WM_UNIT_ISCONTENTSTITLE" val="0"/>
  <p:tag name="KSO_WM_UNIT_ISNUMDGMTITLE" val="0"/>
  <p:tag name="KSO_WM_UNIT_PRESET_TEXT" val="工作研讨汇报"/>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18906_1*a*1"/>
  <p:tag name="KSO_WM_TEMPLATE_CATEGORY" val="custom"/>
  <p:tag name="KSO_WM_TEMPLATE_INDEX" val="20218906"/>
  <p:tag name="KSO_WM_UNIT_LAYERLEVEL" val="1"/>
  <p:tag name="KSO_WM_TAG_VERSION" val="1.0"/>
  <p:tag name="KSO_WM_BEAUTIFY_FLAG" val="#wm#"/>
  <p:tag name="KSO_WM_UNIT_TEXT_FILL_FORE_SCHEMECOLOR_INDEX_BRIGHTNESS" val="0"/>
  <p:tag name="KSO_WM_UNIT_TEXT_FILL_FORE_SCHEMECOLOR_INDEX" val="13"/>
  <p:tag name="KSO_WM_UNIT_TEXT_FILL_TYPE" val="1"/>
</p:tagLst>
</file>

<file path=ppt/tags/tag136.xml><?xml version="1.0" encoding="utf-8"?>
<p:tagLst xmlns:p="http://schemas.openxmlformats.org/presentationml/2006/main">
  <p:tag name="KSO_WM_UNIT_SUBTYPE" val="b"/>
  <p:tag name="KSO_WM_UNIT_PRESET_TEXT" val="主持人：XXX"/>
  <p:tag name="KSO_WM_UNIT_NOCLEAR" val="0"/>
  <p:tag name="KSO_WM_UNIT_VALUE" val="7"/>
  <p:tag name="KSO_WM_UNIT_HIGHLIGHT" val="0"/>
  <p:tag name="KSO_WM_UNIT_COMPATIBLE" val="0"/>
  <p:tag name="KSO_WM_UNIT_DIAGRAM_ISNUMVISUAL" val="0"/>
  <p:tag name="KSO_WM_UNIT_DIAGRAM_ISREFERUNIT" val="0"/>
  <p:tag name="KSO_WM_UNIT_TYPE" val="f"/>
  <p:tag name="KSO_WM_UNIT_INDEX" val="1"/>
  <p:tag name="KSO_WM_UNIT_ID" val="custom20218906_1*f*1"/>
  <p:tag name="KSO_WM_TEMPLATE_CATEGORY" val="custom"/>
  <p:tag name="KSO_WM_TEMPLATE_INDEX" val="20218906"/>
  <p:tag name="KSO_WM_UNIT_LAYERLEVEL" val="1"/>
  <p:tag name="KSO_WM_TAG_VERSION" val="1.0"/>
  <p:tag name="KSO_WM_BEAUTIFY_FLAG" val=""/>
  <p:tag name="KSO_WM_UNIT_TEXT_FILL_FORE_SCHEMECOLOR_INDEX_BRIGHTNESS" val="0"/>
  <p:tag name="KSO_WM_UNIT_TEXT_FILL_FORE_SCHEMECOLOR_INDEX" val="14"/>
  <p:tag name="KSO_WM_UNIT_TEXT_FILL_TYPE" val="1"/>
  <p:tag name="KSO_WM_UNIT_SMARTLAYOUT_COMPRESS_INFO" val="{     &quot;id&quot;: &quot;2020-11-11T09:32:55&quot;,     &quot;max&quot;: 43.35307086614173,     &quot;topChanged&quot;: 18.542265893285233 } "/>
</p:tagLst>
</file>

<file path=ppt/tags/tag137.xml><?xml version="1.0" encoding="utf-8"?>
<p:tagLst xmlns:p="http://schemas.openxmlformats.org/presentationml/2006/main">
  <p:tag name="KSO_WM_CHIP_INFOS" val="{&quot;layout_type&quot;:&quot;formiddle3&quot;,&quot;slide_type&quot;:[&quot;title&quot;],&quot;aspect_ratio&quot;:&quot;16:9&quot;}"/>
  <p:tag name="KSO_WM_CHIP_XID" val="5ebe041a0ac41c4a0a52557e"/>
  <p:tag name="KSO_WM_CHIP_FILLPROP" val="[[{&quot;fill_id&quot;:&quot;0fc8cb0b5be24332a6c5a6db9e174d8a&quot;,&quot;fill_align&quot;:&quot;cm&quot;,&quot;text_align&quot;:&quot;cm&quot;,&quot;text_direction&quot;:&quot;horizontal&quot;,&quot;chip_types&quot;:[&quot;text&quot;,&quot;header&quot;]}]]"/>
  <p:tag name="KSO_WM_SLIDE_ID" val="custom20218906_1"/>
  <p:tag name="KSO_WM_TEMPLATE_SUBCATEGORY" val="0"/>
  <p:tag name="KSO_WM_TEMPLATE_MASTER_TYPE" val="1"/>
  <p:tag name="KSO_WM_TEMPLATE_COLOR_TYPE" val="0"/>
  <p:tag name="KSO_WM_SLIDE_TYPE" val="title"/>
  <p:tag name="KSO_WM_SLIDE_SUBTYPE" val="pureTxt"/>
  <p:tag name="KSO_WM_SLIDE_ITEM_CNT" val="0"/>
  <p:tag name="KSO_WM_SLIDE_INDEX" val="1"/>
  <p:tag name="KSO_WM_SLIDE_SIZE" val="700*380"/>
  <p:tag name="KSO_WM_SLIDE_POSITION" val="130*79"/>
  <p:tag name="KSO_WM_TAG_VERSION" val="1.0"/>
  <p:tag name="KSO_WM_BEAUTIFY_FLAG" val="#wm#"/>
  <p:tag name="KSO_WM_TEMPLATE_CATEGORY" val="custom"/>
  <p:tag name="KSO_WM_TEMPLATE_INDEX" val="20218906"/>
  <p:tag name="KSO_WM_SLIDE_LAYOUT" val="a_b_f"/>
  <p:tag name="KSO_WM_SLIDE_LAYOUT_CNT" val="1_1_1"/>
  <p:tag name="KSO_WM_CHIP_GROUPID" val="5ebf6661ddc3daf3fef3f760"/>
  <p:tag name="KSO_WM_SLIDE_LAYOUT_INFO" val="{&quot;id&quot;:&quot;2020-11-11T09:32:55&quot;,&quot;maxSize&quot;:{&quot;size1&quot;:33.62334074797454},&quot;minSize&quot;:{&quot;size1&quot;:26.523340747974537},&quot;normalSize&quot;:{&quot;size1&quot;:33.62334074797454},&quot;subLayout&quot;:[{&quot;id&quot;:&quot;2020-11-11T09:32:55&quot;,&quot;margin&quot;:{&quot;bottom&quot;:0.1646629422903061,&quot;left&quot;:5.3140788078308105,&quot;right&quot;:5.306846618652344,&quot;top&quot;:2.822166681289673},&quot;type&quot;:0},{&quot;id&quot;:&quot;2020-11-11T09:32:55&quot;,&quot;maxSize&quot;:{&quot;size1&quot;:32.249701545248755},&quot;minSize&quot;:{&quot;size1&quot;:19.849701545248752},&quot;normalSize&quot;:{&quot;size1&quot;:19.849701545248752},&quot;subLayout&quot;:[{&quot;id&quot;:&quot;2020-11-11T09:32:55&quot;,&quot;margin&quot;:{&quot;bottom&quot;:0.11683502048254013,&quot;left&quot;:5.3140788078308105,&quot;right&quot;:5.306846618652344,&quot;top&quot;:0.07169811427593231},&quot;type&quot;:0},{&quot;id&quot;:&quot;2020-11-11T09:32:55&quot;,&quot;margin&quot;:{&quot;bottom&quot;:2.822171926498413,&quot;left&quot;:5.3140788078308105,&quot;right&quot;:5.306846618652344,&quot;top&quot;:0.11952608078718185},&quot;type&quot;:0}],&quot;type&quot;:0}],&quot;type&quot;:0}"/>
  <p:tag name="KSO_WM_SLIDE_BK_DARK_LIGHT" val="2"/>
  <p:tag name="KSO_WM_SLIDE_BACKGROUND_TYPE" val="general"/>
  <p:tag name="KSO_WM_SLIDE_SUPPORT_FEATURE_TYPE" val="0"/>
  <p:tag name="KSO_WM_TEMPLATE_MASTER_THUMB_INDEX" val="13"/>
  <p:tag name="KSO_WM_TEMPLATE_ASSEMBLE_XID" val="5fab3f17b46e6ebd99076d0a"/>
  <p:tag name="KSO_WM_TEMPLATE_ASSEMBLE_GROUPID" val="5faa41e40f63d42c4847739d"/>
  <p:tag name="KSO_WM_TEMPLATE_THUMBS_INDEX" val="1、4、6、7、8、11、13、16、18、21"/>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DIAGRAM_VIRTUALLY_FRAME" val="{&quot;height&quot;:321.74535433070866,&quot;left&quot;:31.874960629921258,&quot;top&quot;:117.75,&quot;width&quot;:891.0003937007874}"/>
</p:tagLst>
</file>

<file path=ppt/tags/tag151.xml><?xml version="1.0" encoding="utf-8"?>
<p:tagLst xmlns:p="http://schemas.openxmlformats.org/presentationml/2006/main">
  <p:tag name="KSO_WM_DIAGRAM_VIRTUALLY_FRAME" val="{&quot;height&quot;:321.74535433070866,&quot;left&quot;:31.874960629921258,&quot;top&quot;:117.75,&quot;width&quot;:891.0003937007874}"/>
</p:tagLst>
</file>

<file path=ppt/tags/tag152.xml><?xml version="1.0" encoding="utf-8"?>
<p:tagLst xmlns:p="http://schemas.openxmlformats.org/presentationml/2006/main">
  <p:tag name="KSO_WM_DIAGRAM_VIRTUALLY_FRAME" val="{&quot;height&quot;:321.74535433070866,&quot;left&quot;:31.874960629921258,&quot;top&quot;:117.75,&quot;width&quot;:891.0003937007874}"/>
</p:tagLst>
</file>

<file path=ppt/tags/tag153.xml><?xml version="1.0" encoding="utf-8"?>
<p:tagLst xmlns:p="http://schemas.openxmlformats.org/presentationml/2006/main">
  <p:tag name="KSO_WM_DIAGRAM_VIRTUALLY_FRAME" val="{&quot;height&quot;:321.74535433070866,&quot;left&quot;:31.874960629921258,&quot;top&quot;:117.75,&quot;width&quot;:891.0003937007874}"/>
</p:tagLst>
</file>

<file path=ppt/tags/tag154.xml><?xml version="1.0" encoding="utf-8"?>
<p:tagLst xmlns:p="http://schemas.openxmlformats.org/presentationml/2006/main">
  <p:tag name="KSO_WM_DIAGRAM_VIRTUALLY_FRAME" val="{&quot;height&quot;:321.74535433070866,&quot;left&quot;:31.874960629921258,&quot;top&quot;:117.75,&quot;width&quot;:891.0003937007874}"/>
</p:tagLst>
</file>

<file path=ppt/tags/tag155.xml><?xml version="1.0" encoding="utf-8"?>
<p:tagLst xmlns:p="http://schemas.openxmlformats.org/presentationml/2006/main">
  <p:tag name="KSO_WM_DIAGRAM_VIRTUALLY_FRAME" val="{&quot;height&quot;:321.74535433070866,&quot;left&quot;:31.874960629921258,&quot;top&quot;:117.75,&quot;width&quot;:891.0003937007874}"/>
</p:tagLst>
</file>

<file path=ppt/tags/tag156.xml><?xml version="1.0" encoding="utf-8"?>
<p:tagLst xmlns:p="http://schemas.openxmlformats.org/presentationml/2006/main">
  <p:tag name="KSO_WM_DIAGRAM_VIRTUALLY_FRAME" val="{&quot;height&quot;:321.74535433070866,&quot;left&quot;:31.874960629921258,&quot;top&quot;:117.75,&quot;width&quot;:891.0003937007874}"/>
</p:tagLst>
</file>

<file path=ppt/tags/tag157.xml><?xml version="1.0" encoding="utf-8"?>
<p:tagLst xmlns:p="http://schemas.openxmlformats.org/presentationml/2006/main">
  <p:tag name="KSO_WM_DIAGRAM_VIRTUALLY_FRAME" val="{&quot;height&quot;:321.74535433070866,&quot;left&quot;:31.874960629921258,&quot;top&quot;:117.75,&quot;width&quot;:891.0003937007874}"/>
</p:tagLst>
</file>

<file path=ppt/tags/tag158.xml><?xml version="1.0" encoding="utf-8"?>
<p:tagLst xmlns:p="http://schemas.openxmlformats.org/presentationml/2006/main">
  <p:tag name="KSO_WM_DIAGRAM_VIRTUALLY_FRAME" val="{&quot;height&quot;:321.74535433070866,&quot;left&quot;:31.874960629921258,&quot;top&quot;:117.75,&quot;width&quot;:891.0003937007874}"/>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heme/theme1.xml><?xml version="1.0" encoding="utf-8"?>
<a:theme xmlns:a="http://schemas.openxmlformats.org/drawingml/2006/main" name="2_Office 主题​​">
  <a:themeElements>
    <a:clrScheme name="">
      <a:dk1>
        <a:sysClr val="windowText" lastClr="000000"/>
      </a:dk1>
      <a:lt1>
        <a:sysClr val="window" lastClr="FFFFFF"/>
      </a:lt1>
      <a:dk2>
        <a:srgbClr val="F2F2F2"/>
      </a:dk2>
      <a:lt2>
        <a:srgbClr val="FFFFFF"/>
      </a:lt2>
      <a:accent1>
        <a:srgbClr val="0B3BD3"/>
      </a:accent1>
      <a:accent2>
        <a:srgbClr val="1445E0"/>
      </a:accent2>
      <a:accent3>
        <a:srgbClr val="1D4FED"/>
      </a:accent3>
      <a:accent4>
        <a:srgbClr val="4550C5"/>
      </a:accent4>
      <a:accent5>
        <a:srgbClr val="8C4768"/>
      </a:accent5>
      <a:accent6>
        <a:srgbClr val="D33F0B"/>
      </a:accent6>
      <a:hlink>
        <a:srgbClr val="658BD5"/>
      </a:hlink>
      <a:folHlink>
        <a:srgbClr val="A16AA5"/>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3507</Words>
  <Application>WPS 演示</Application>
  <PresentationFormat>宽屏</PresentationFormat>
  <Paragraphs>167</Paragraphs>
  <Slides>13</Slides>
  <Notes>4</Notes>
  <HiddenSlides>0</HiddenSlides>
  <MMClips>0</MMClips>
  <ScaleCrop>false</ScaleCrop>
  <HeadingPairs>
    <vt:vector size="6" baseType="variant">
      <vt:variant>
        <vt:lpstr>已用的字体</vt:lpstr>
      </vt:variant>
      <vt:variant>
        <vt:i4>13</vt:i4>
      </vt:variant>
      <vt:variant>
        <vt:lpstr>主题</vt:lpstr>
      </vt:variant>
      <vt:variant>
        <vt:i4>3</vt:i4>
      </vt:variant>
      <vt:variant>
        <vt:lpstr>幻灯片标题</vt:lpstr>
      </vt:variant>
      <vt:variant>
        <vt:i4>13</vt:i4>
      </vt:variant>
    </vt:vector>
  </HeadingPairs>
  <TitlesOfParts>
    <vt:vector size="29" baseType="lpstr">
      <vt:lpstr>Arial</vt:lpstr>
      <vt:lpstr>宋体</vt:lpstr>
      <vt:lpstr>Wingdings</vt:lpstr>
      <vt:lpstr>微软雅黑</vt:lpstr>
      <vt:lpstr>汉仪中黑 简</vt:lpstr>
      <vt:lpstr>黑体</vt:lpstr>
      <vt:lpstr>楷体</vt:lpstr>
      <vt:lpstr>Times New Roman</vt:lpstr>
      <vt:lpstr>站酷文艺体</vt:lpstr>
      <vt:lpstr>Arial Unicode MS</vt:lpstr>
      <vt:lpstr>Calibri</vt:lpstr>
      <vt:lpstr>等线 Light</vt:lpstr>
      <vt:lpstr>等线</vt:lpstr>
      <vt:lpstr>2_Office 主题​​</vt:lpstr>
      <vt:lpstr>1_Office 主题​​</vt:lpstr>
      <vt:lpstr>3_Office 主题​​</vt:lpstr>
      <vt:lpstr>课堂考勤、请假、违纪</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可乐</cp:lastModifiedBy>
  <cp:revision>166</cp:revision>
  <dcterms:created xsi:type="dcterms:W3CDTF">2019-06-19T02:08:00Z</dcterms:created>
  <dcterms:modified xsi:type="dcterms:W3CDTF">2026-09-07T01:28:47Z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ICV">
    <vt:lpwstr>E846BB7E052A47C7AFD13D05F7BB8353_11</vt:lpwstr>
  </property>
</Properties>
</file>